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21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D933-F4E4-4FEF-B419-7C57995EF9B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D9A2-3D42-4013-8E1B-DD0D43C96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9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D933-F4E4-4FEF-B419-7C57995EF9B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D9A2-3D42-4013-8E1B-DD0D43C96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36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D933-F4E4-4FEF-B419-7C57995EF9B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D9A2-3D42-4013-8E1B-DD0D43C96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554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D933-F4E4-4FEF-B419-7C57995EF9B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D9A2-3D42-4013-8E1B-DD0D43C96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80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D933-F4E4-4FEF-B419-7C57995EF9B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D9A2-3D42-4013-8E1B-DD0D43C96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9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D933-F4E4-4FEF-B419-7C57995EF9B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D9A2-3D42-4013-8E1B-DD0D43C96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0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D933-F4E4-4FEF-B419-7C57995EF9B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D9A2-3D42-4013-8E1B-DD0D43C96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139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D933-F4E4-4FEF-B419-7C57995EF9B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D9A2-3D42-4013-8E1B-DD0D43C96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956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D933-F4E4-4FEF-B419-7C57995EF9B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D9A2-3D42-4013-8E1B-DD0D43C96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38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D933-F4E4-4FEF-B419-7C57995EF9B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D9A2-3D42-4013-8E1B-DD0D43C96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85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D933-F4E4-4FEF-B419-7C57995EF9B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D9A2-3D42-4013-8E1B-DD0D43C96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66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5D933-F4E4-4FEF-B419-7C57995EF9B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BD9A2-3D42-4013-8E1B-DD0D43C96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305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7ABE1FBA-984D-D80C-F706-5C8D84418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762" y="4985017"/>
            <a:ext cx="6547298" cy="39795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E02CFB4-82F7-348A-8A12-E93E06A7C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940" y="1461418"/>
            <a:ext cx="6564121" cy="34457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508A78E-0B3E-B7B7-5D97-39C8CDB695DF}"/>
              </a:ext>
            </a:extLst>
          </p:cNvPr>
          <p:cNvSpPr txBox="1"/>
          <p:nvPr/>
        </p:nvSpPr>
        <p:spPr>
          <a:xfrm>
            <a:off x="355529" y="458603"/>
            <a:ext cx="6338710" cy="391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41" b="1" dirty="0"/>
              <a:t>Pack/Troop ###  Calendar – Fall Semester, 2025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6FB192-DF64-FC34-FDED-8D59C9FF7D63}"/>
              </a:ext>
            </a:extLst>
          </p:cNvPr>
          <p:cNvSpPr txBox="1"/>
          <p:nvPr/>
        </p:nvSpPr>
        <p:spPr>
          <a:xfrm>
            <a:off x="420340" y="962429"/>
            <a:ext cx="6273897" cy="472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35" dirty="0"/>
              <a:t>Day, August __ – first Pack/Den/Troop meeting, time, location</a:t>
            </a:r>
          </a:p>
          <a:p>
            <a:r>
              <a:rPr lang="en-US" sz="1235" dirty="0"/>
              <a:t>Day, August __ – event, time location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65B4C82-1680-3596-9105-C2C01F90C55C}"/>
              </a:ext>
            </a:extLst>
          </p:cNvPr>
          <p:cNvSpPr txBox="1"/>
          <p:nvPr/>
        </p:nvSpPr>
        <p:spPr>
          <a:xfrm>
            <a:off x="2211392" y="2590440"/>
            <a:ext cx="930641" cy="235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7" dirty="0"/>
              <a:t>     text box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E4553E3-BCC3-6538-F19A-E8AC7B2C6CA0}"/>
              </a:ext>
            </a:extLst>
          </p:cNvPr>
          <p:cNvSpPr txBox="1"/>
          <p:nvPr/>
        </p:nvSpPr>
        <p:spPr>
          <a:xfrm>
            <a:off x="2088953" y="4031888"/>
            <a:ext cx="1010528" cy="235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7" dirty="0"/>
              <a:t>          text box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3ED44CC-125A-DC44-9235-ECEB23329196}"/>
              </a:ext>
            </a:extLst>
          </p:cNvPr>
          <p:cNvSpPr txBox="1"/>
          <p:nvPr/>
        </p:nvSpPr>
        <p:spPr>
          <a:xfrm>
            <a:off x="2088953" y="7492575"/>
            <a:ext cx="967976" cy="241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71" dirty="0"/>
              <a:t>        text box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9D09131-08DD-1B21-AD49-7EDE8497C1DA}"/>
              </a:ext>
            </a:extLst>
          </p:cNvPr>
          <p:cNvSpPr txBox="1"/>
          <p:nvPr/>
        </p:nvSpPr>
        <p:spPr>
          <a:xfrm>
            <a:off x="5825929" y="2471919"/>
            <a:ext cx="958601" cy="377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7" dirty="0"/>
              <a:t>Cub Scout </a:t>
            </a:r>
            <a:br>
              <a:rPr lang="en-US" sz="927" dirty="0"/>
            </a:br>
            <a:r>
              <a:rPr lang="en-US" sz="927" dirty="0"/>
              <a:t>Fall Field Day</a:t>
            </a:r>
            <a:endParaRPr lang="en-US" sz="794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3463793-0E5A-B849-7A3E-91440ED8BC88}"/>
              </a:ext>
            </a:extLst>
          </p:cNvPr>
          <p:cNvSpPr txBox="1"/>
          <p:nvPr/>
        </p:nvSpPr>
        <p:spPr>
          <a:xfrm>
            <a:off x="5752459" y="3762152"/>
            <a:ext cx="958601" cy="377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27" dirty="0"/>
              <a:t>Popcorn Blitz Weekend</a:t>
            </a:r>
            <a:endParaRPr lang="en-US" sz="794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30DB56A-AB8D-DFF5-3DF5-D5C354205115}"/>
              </a:ext>
            </a:extLst>
          </p:cNvPr>
          <p:cNvSpPr txBox="1"/>
          <p:nvPr/>
        </p:nvSpPr>
        <p:spPr>
          <a:xfrm>
            <a:off x="5786688" y="5572375"/>
            <a:ext cx="806820" cy="228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2" dirty="0"/>
              <a:t>Text box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310D8E4-AB48-D8E4-718A-E6A21CE028D7}"/>
              </a:ext>
            </a:extLst>
          </p:cNvPr>
          <p:cNvSpPr txBox="1"/>
          <p:nvPr/>
        </p:nvSpPr>
        <p:spPr>
          <a:xfrm>
            <a:off x="4752195" y="7492575"/>
            <a:ext cx="882711" cy="363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2" dirty="0"/>
              <a:t>      (popcorn orders due)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2C7BEB5-04DB-5EA6-E383-E7FE5FAE3BD6}"/>
              </a:ext>
            </a:extLst>
          </p:cNvPr>
          <p:cNvSpPr txBox="1"/>
          <p:nvPr/>
        </p:nvSpPr>
        <p:spPr>
          <a:xfrm>
            <a:off x="2444436" y="4444044"/>
            <a:ext cx="3993225" cy="3638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82" i="1" dirty="0"/>
              <a:t>There will popcorn storefront sales opportunities during the weeks of sales season—usually 2 hour shifts on weekends.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5AA40B2-0747-ADE1-5824-A84FAC673273}"/>
              </a:ext>
            </a:extLst>
          </p:cNvPr>
          <p:cNvSpPr txBox="1"/>
          <p:nvPr/>
        </p:nvSpPr>
        <p:spPr>
          <a:xfrm>
            <a:off x="2168840" y="3342068"/>
            <a:ext cx="930641" cy="235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7" dirty="0"/>
              <a:t>     text box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86DC094-CE82-BD74-0E9D-CF558499B406}"/>
              </a:ext>
            </a:extLst>
          </p:cNvPr>
          <p:cNvSpPr txBox="1"/>
          <p:nvPr/>
        </p:nvSpPr>
        <p:spPr>
          <a:xfrm>
            <a:off x="1511478" y="6786149"/>
            <a:ext cx="4091620" cy="2688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47" i="1" dirty="0"/>
              <a:t> *******     EVSC Fall Break – No School     **********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EA9D4A-5493-30E6-9E43-FF698369C2EB}"/>
              </a:ext>
            </a:extLst>
          </p:cNvPr>
          <p:cNvSpPr txBox="1"/>
          <p:nvPr/>
        </p:nvSpPr>
        <p:spPr>
          <a:xfrm>
            <a:off x="1572967" y="2055087"/>
            <a:ext cx="930641" cy="235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7" dirty="0"/>
              <a:t>Labor Day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282D89-9143-236F-9C05-A37B7EABD639}"/>
              </a:ext>
            </a:extLst>
          </p:cNvPr>
          <p:cNvSpPr txBox="1"/>
          <p:nvPr/>
        </p:nvSpPr>
        <p:spPr>
          <a:xfrm>
            <a:off x="1511477" y="6048386"/>
            <a:ext cx="5022994" cy="2688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47" i="1" dirty="0"/>
              <a:t> **********     West Side Nut Club Fall Festival – October 7-12  **********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0014ED0-A288-BBF6-45F7-843B835EBA11}"/>
              </a:ext>
            </a:extLst>
          </p:cNvPr>
          <p:cNvSpPr txBox="1"/>
          <p:nvPr/>
        </p:nvSpPr>
        <p:spPr>
          <a:xfrm>
            <a:off x="4709515" y="801119"/>
            <a:ext cx="2148485" cy="689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71" i="1" dirty="0">
                <a:solidFill>
                  <a:srgbClr val="C00000"/>
                </a:solidFill>
              </a:rPr>
              <a:t>Shift/copy/use text boxes and examples below to customize with events and reminders for your Unit </a:t>
            </a:r>
            <a:r>
              <a:rPr lang="en-US" sz="971" i="1" dirty="0">
                <a:solidFill>
                  <a:srgbClr val="C00000"/>
                </a:solidFill>
                <a:highlight>
                  <a:srgbClr val="FFFF00"/>
                </a:highlight>
              </a:rPr>
              <a:t>– delete this text box before sharing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54D1ED-B7B5-E600-0B05-5C4403616E73}"/>
              </a:ext>
            </a:extLst>
          </p:cNvPr>
          <p:cNvSpPr txBox="1"/>
          <p:nvPr/>
        </p:nvSpPr>
        <p:spPr>
          <a:xfrm>
            <a:off x="220356" y="1665632"/>
            <a:ext cx="1569607" cy="3116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25" b="1" dirty="0"/>
              <a:t>September 2025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A4C6E67-12C7-C4D0-61F5-32CB428EF4F7}"/>
              </a:ext>
            </a:extLst>
          </p:cNvPr>
          <p:cNvSpPr txBox="1"/>
          <p:nvPr/>
        </p:nvSpPr>
        <p:spPr>
          <a:xfrm>
            <a:off x="220355" y="5163864"/>
            <a:ext cx="1569607" cy="3116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25" b="1" dirty="0"/>
              <a:t>October 2025</a:t>
            </a:r>
          </a:p>
        </p:txBody>
      </p:sp>
    </p:spTree>
    <p:extLst>
      <p:ext uri="{BB962C8B-B14F-4D97-AF65-F5344CB8AC3E}">
        <p14:creationId xmlns:p14="http://schemas.microsoft.com/office/powerpoint/2010/main" val="3025511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42A5D52-89BA-6944-A303-1CC7D5D37A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34"/>
          <a:stretch/>
        </p:blipFill>
        <p:spPr>
          <a:xfrm>
            <a:off x="202890" y="4233272"/>
            <a:ext cx="6525086" cy="387938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1DC8364-DDE8-A06A-3CC7-B66155FDC9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891" y="269596"/>
            <a:ext cx="6525086" cy="391279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5F7BC1A-1E07-1A21-4B52-BC84C5448AAE}"/>
              </a:ext>
            </a:extLst>
          </p:cNvPr>
          <p:cNvSpPr txBox="1"/>
          <p:nvPr/>
        </p:nvSpPr>
        <p:spPr>
          <a:xfrm>
            <a:off x="451945" y="8163545"/>
            <a:ext cx="6077659" cy="5948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47" b="1" dirty="0"/>
              <a:t>Jan-May 2026 calendar to come…here are first dates in January</a:t>
            </a:r>
          </a:p>
          <a:p>
            <a:pPr marL="252146" indent="-252146">
              <a:buFont typeface="Arial" panose="020B0604020202020204" pitchFamily="34" charset="0"/>
              <a:buChar char="•"/>
            </a:pPr>
            <a:r>
              <a:rPr lang="en-US" sz="1059" dirty="0"/>
              <a:t>Date/event</a:t>
            </a:r>
          </a:p>
          <a:p>
            <a:pPr marL="252146" indent="-252146">
              <a:buFont typeface="Arial" panose="020B0604020202020204" pitchFamily="34" charset="0"/>
              <a:buChar char="•"/>
            </a:pPr>
            <a:r>
              <a:rPr lang="en-US" sz="1059" dirty="0"/>
              <a:t>Date/event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C14CCB1-48F2-18BB-BFA7-F0F3E24FDDA1}"/>
              </a:ext>
            </a:extLst>
          </p:cNvPr>
          <p:cNvSpPr txBox="1"/>
          <p:nvPr/>
        </p:nvSpPr>
        <p:spPr>
          <a:xfrm>
            <a:off x="3313492" y="3763994"/>
            <a:ext cx="2295882" cy="21454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94" i="1" dirty="0"/>
              <a:t>No school – Happy Thanksgiving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5AF5B05-A59D-0093-129A-59CA28114D62}"/>
              </a:ext>
            </a:extLst>
          </p:cNvPr>
          <p:cNvSpPr txBox="1"/>
          <p:nvPr/>
        </p:nvSpPr>
        <p:spPr>
          <a:xfrm>
            <a:off x="1383190" y="7123214"/>
            <a:ext cx="4091620" cy="21454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94" i="1" dirty="0"/>
              <a:t>No school– December 22 – January 5  – Merry Christmas, Happy New Year, enjoy your break!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A36A99-82C8-AEE7-2BAB-B9267F09E2F1}"/>
              </a:ext>
            </a:extLst>
          </p:cNvPr>
          <p:cNvSpPr txBox="1"/>
          <p:nvPr/>
        </p:nvSpPr>
        <p:spPr>
          <a:xfrm>
            <a:off x="5833788" y="685980"/>
            <a:ext cx="930641" cy="235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7" dirty="0"/>
              <a:t>     Text box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2EBDE3-0CCF-F063-179A-2D3B523B3BC4}"/>
              </a:ext>
            </a:extLst>
          </p:cNvPr>
          <p:cNvSpPr txBox="1"/>
          <p:nvPr/>
        </p:nvSpPr>
        <p:spPr>
          <a:xfrm>
            <a:off x="5740564" y="2316682"/>
            <a:ext cx="958601" cy="235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7" dirty="0"/>
              <a:t>          text box</a:t>
            </a:r>
            <a:endParaRPr lang="en-US" sz="794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59BB67-3368-21E7-D54D-76FE0CD4417A}"/>
              </a:ext>
            </a:extLst>
          </p:cNvPr>
          <p:cNvSpPr txBox="1"/>
          <p:nvPr/>
        </p:nvSpPr>
        <p:spPr>
          <a:xfrm>
            <a:off x="2200353" y="1350503"/>
            <a:ext cx="930641" cy="235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7" dirty="0"/>
              <a:t>     Text box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860C6C0-C460-7265-8C8C-FB460CA28D4E}"/>
              </a:ext>
            </a:extLst>
          </p:cNvPr>
          <p:cNvSpPr txBox="1"/>
          <p:nvPr/>
        </p:nvSpPr>
        <p:spPr>
          <a:xfrm>
            <a:off x="2046028" y="5544920"/>
            <a:ext cx="930641" cy="235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7" dirty="0"/>
              <a:t>     Text box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F22B547-EF19-ADBD-6BBC-ACD136D7C8B5}"/>
              </a:ext>
            </a:extLst>
          </p:cNvPr>
          <p:cNvSpPr txBox="1"/>
          <p:nvPr/>
        </p:nvSpPr>
        <p:spPr>
          <a:xfrm>
            <a:off x="5609374" y="6229472"/>
            <a:ext cx="958601" cy="235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7" dirty="0"/>
              <a:t>          text box</a:t>
            </a:r>
            <a:endParaRPr lang="en-US" sz="794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B089E4B-6635-7F07-CD53-500026824BCF}"/>
              </a:ext>
            </a:extLst>
          </p:cNvPr>
          <p:cNvSpPr txBox="1"/>
          <p:nvPr/>
        </p:nvSpPr>
        <p:spPr>
          <a:xfrm>
            <a:off x="2046028" y="6172965"/>
            <a:ext cx="930641" cy="235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7" dirty="0"/>
              <a:t>     Text box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77BBD7-4684-5065-F22E-AA41C7A070AA}"/>
              </a:ext>
            </a:extLst>
          </p:cNvPr>
          <p:cNvSpPr txBox="1"/>
          <p:nvPr/>
        </p:nvSpPr>
        <p:spPr>
          <a:xfrm>
            <a:off x="260114" y="452101"/>
            <a:ext cx="1569607" cy="3116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25" b="1" dirty="0"/>
              <a:t>November 2025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D74925-9399-F580-2175-F249B11C7D66}"/>
              </a:ext>
            </a:extLst>
          </p:cNvPr>
          <p:cNvSpPr txBox="1"/>
          <p:nvPr/>
        </p:nvSpPr>
        <p:spPr>
          <a:xfrm>
            <a:off x="260114" y="4416188"/>
            <a:ext cx="1569607" cy="3116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25" b="1" dirty="0"/>
              <a:t>December 2025</a:t>
            </a:r>
          </a:p>
        </p:txBody>
      </p:sp>
    </p:spTree>
    <p:extLst>
      <p:ext uri="{BB962C8B-B14F-4D97-AF65-F5344CB8AC3E}">
        <p14:creationId xmlns:p14="http://schemas.microsoft.com/office/powerpoint/2010/main" val="3001904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1679</TotalTime>
  <Words>202</Words>
  <Application>Microsoft Office PowerPoint</Application>
  <PresentationFormat>Letter Paper (8.5x11 in)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Becca</dc:creator>
  <cp:lastModifiedBy>Jennifer Carapia</cp:lastModifiedBy>
  <cp:revision>16</cp:revision>
  <dcterms:created xsi:type="dcterms:W3CDTF">2022-08-20T18:24:31Z</dcterms:created>
  <dcterms:modified xsi:type="dcterms:W3CDTF">2025-05-12T15:56:42Z</dcterms:modified>
</cp:coreProperties>
</file>