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145707827" r:id="rId5"/>
    <p:sldId id="2145707831" r:id="rId6"/>
    <p:sldId id="2145707843" r:id="rId7"/>
    <p:sldId id="2145707833" r:id="rId8"/>
    <p:sldId id="2145707845" r:id="rId9"/>
    <p:sldId id="2145707846" r:id="rId10"/>
    <p:sldId id="2145707847" r:id="rId11"/>
    <p:sldId id="2145707848" r:id="rId12"/>
    <p:sldId id="2145707850" r:id="rId13"/>
    <p:sldId id="2145707851" r:id="rId14"/>
    <p:sldId id="2145707852" r:id="rId15"/>
    <p:sldId id="2145707853" r:id="rId16"/>
    <p:sldId id="2145707849" r:id="rId17"/>
    <p:sldId id="2145707856" r:id="rId18"/>
    <p:sldId id="2145707859" r:id="rId19"/>
    <p:sldId id="2145707842" r:id="rId20"/>
    <p:sldId id="2145707857" r:id="rId21"/>
    <p:sldId id="2145707858" r:id="rId22"/>
    <p:sldId id="2145707862" r:id="rId23"/>
    <p:sldId id="2145707863" r:id="rId24"/>
    <p:sldId id="2145707864" r:id="rId25"/>
    <p:sldId id="2145707835"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69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CD49A-EE6A-4CDF-8947-4B252FE83AA0}" v="12" dt="2026-01-22T16:31:38.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7" autoAdjust="0"/>
    <p:restoredTop sz="78407" autoAdjust="0"/>
  </p:normalViewPr>
  <p:slideViewPr>
    <p:cSldViewPr snapToGrid="0">
      <p:cViewPr varScale="1">
        <p:scale>
          <a:sx n="68" d="100"/>
          <a:sy n="68" d="100"/>
        </p:scale>
        <p:origin x="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arapia" userId="4b00562e-6a63-4b60-949c-f531b3b7be4a" providerId="ADAL" clId="{0C5761EF-9F18-46D4-AF26-D6CA3DB950F8}"/>
    <pc:docChg chg="undo redo custSel addSld delSld modSld">
      <pc:chgData name="Jennifer Carapia" userId="4b00562e-6a63-4b60-949c-f531b3b7be4a" providerId="ADAL" clId="{0C5761EF-9F18-46D4-AF26-D6CA3DB950F8}" dt="2026-01-22T16:24:50.643" v="554" actId="20577"/>
      <pc:docMkLst>
        <pc:docMk/>
      </pc:docMkLst>
      <pc:sldChg chg="addSp delSp modSp mod modNotesTx">
        <pc:chgData name="Jennifer Carapia" userId="4b00562e-6a63-4b60-949c-f531b3b7be4a" providerId="ADAL" clId="{0C5761EF-9F18-46D4-AF26-D6CA3DB950F8}" dt="2026-01-22T16:13:58.737" v="114" actId="1076"/>
        <pc:sldMkLst>
          <pc:docMk/>
          <pc:sldMk cId="2746409259" sldId="2145707843"/>
        </pc:sldMkLst>
        <pc:spChg chg="mod">
          <ac:chgData name="Jennifer Carapia" userId="4b00562e-6a63-4b60-949c-f531b3b7be4a" providerId="ADAL" clId="{0C5761EF-9F18-46D4-AF26-D6CA3DB950F8}" dt="2026-01-22T16:13:58.737" v="114" actId="1076"/>
          <ac:spMkLst>
            <pc:docMk/>
            <pc:sldMk cId="2746409259" sldId="2145707843"/>
            <ac:spMk id="2" creationId="{8326DD72-B0DF-13FF-B043-A0E4AC002147}"/>
          </ac:spMkLst>
        </pc:spChg>
        <pc:spChg chg="mod ord">
          <ac:chgData name="Jennifer Carapia" userId="4b00562e-6a63-4b60-949c-f531b3b7be4a" providerId="ADAL" clId="{0C5761EF-9F18-46D4-AF26-D6CA3DB950F8}" dt="2026-01-22T16:12:02.928" v="88" actId="20577"/>
          <ac:spMkLst>
            <pc:docMk/>
            <pc:sldMk cId="2746409259" sldId="2145707843"/>
            <ac:spMk id="4" creationId="{E1FFE32D-BE42-5C29-1A05-A68EE9D9AD36}"/>
          </ac:spMkLst>
        </pc:spChg>
        <pc:picChg chg="add del mod">
          <ac:chgData name="Jennifer Carapia" userId="4b00562e-6a63-4b60-949c-f531b3b7be4a" providerId="ADAL" clId="{0C5761EF-9F18-46D4-AF26-D6CA3DB950F8}" dt="2026-01-22T16:11:37.572" v="50" actId="1076"/>
          <ac:picMkLst>
            <pc:docMk/>
            <pc:sldMk cId="2746409259" sldId="2145707843"/>
            <ac:picMk id="5" creationId="{DE38C092-1120-D46B-C7DF-EA7035D6BA6C}"/>
          </ac:picMkLst>
        </pc:picChg>
        <pc:picChg chg="del">
          <ac:chgData name="Jennifer Carapia" userId="4b00562e-6a63-4b60-949c-f531b3b7be4a" providerId="ADAL" clId="{0C5761EF-9F18-46D4-AF26-D6CA3DB950F8}" dt="2026-01-22T16:11:00.677" v="34" actId="478"/>
          <ac:picMkLst>
            <pc:docMk/>
            <pc:sldMk cId="2746409259" sldId="2145707843"/>
            <ac:picMk id="8" creationId="{5D7B9AF7-03EF-0F5D-23D7-A0431E85B463}"/>
          </ac:picMkLst>
        </pc:picChg>
      </pc:sldChg>
      <pc:sldChg chg="modSp mod modClrScheme chgLayout">
        <pc:chgData name="Jennifer Carapia" userId="4b00562e-6a63-4b60-949c-f531b3b7be4a" providerId="ADAL" clId="{0C5761EF-9F18-46D4-AF26-D6CA3DB950F8}" dt="2026-01-22T16:15:07.620" v="116" actId="700"/>
        <pc:sldMkLst>
          <pc:docMk/>
          <pc:sldMk cId="3607154895" sldId="2145707846"/>
        </pc:sldMkLst>
        <pc:spChg chg="mod ord">
          <ac:chgData name="Jennifer Carapia" userId="4b00562e-6a63-4b60-949c-f531b3b7be4a" providerId="ADAL" clId="{0C5761EF-9F18-46D4-AF26-D6CA3DB950F8}" dt="2026-01-22T16:15:07.620" v="116" actId="700"/>
          <ac:spMkLst>
            <pc:docMk/>
            <pc:sldMk cId="3607154895" sldId="2145707846"/>
            <ac:spMk id="2" creationId="{FA639C98-107A-20D0-B36A-0904D7AC2B64}"/>
          </ac:spMkLst>
        </pc:spChg>
        <pc:graphicFrameChg chg="mod ord">
          <ac:chgData name="Jennifer Carapia" userId="4b00562e-6a63-4b60-949c-f531b3b7be4a" providerId="ADAL" clId="{0C5761EF-9F18-46D4-AF26-D6CA3DB950F8}" dt="2026-01-22T16:15:07.620" v="116" actId="700"/>
          <ac:graphicFrameMkLst>
            <pc:docMk/>
            <pc:sldMk cId="3607154895" sldId="2145707846"/>
            <ac:graphicFrameMk id="11" creationId="{54003223-0D7A-8E5B-8528-9DD38D6E1A30}"/>
          </ac:graphicFrameMkLst>
        </pc:graphicFrameChg>
      </pc:sldChg>
      <pc:sldChg chg="modNotesTx">
        <pc:chgData name="Jennifer Carapia" userId="4b00562e-6a63-4b60-949c-f531b3b7be4a" providerId="ADAL" clId="{0C5761EF-9F18-46D4-AF26-D6CA3DB950F8}" dt="2026-01-22T16:17:37.820" v="118" actId="6549"/>
        <pc:sldMkLst>
          <pc:docMk/>
          <pc:sldMk cId="4084486063" sldId="2145707849"/>
        </pc:sldMkLst>
      </pc:sldChg>
      <pc:sldChg chg="addSp delSp modSp mod modClrScheme chgLayout">
        <pc:chgData name="Jennifer Carapia" userId="4b00562e-6a63-4b60-949c-f531b3b7be4a" providerId="ADAL" clId="{0C5761EF-9F18-46D4-AF26-D6CA3DB950F8}" dt="2026-01-22T16:24:00.757" v="553" actId="26606"/>
        <pc:sldMkLst>
          <pc:docMk/>
          <pc:sldMk cId="3125643934" sldId="2145707862"/>
        </pc:sldMkLst>
        <pc:spChg chg="mod">
          <ac:chgData name="Jennifer Carapia" userId="4b00562e-6a63-4b60-949c-f531b3b7be4a" providerId="ADAL" clId="{0C5761EF-9F18-46D4-AF26-D6CA3DB950F8}" dt="2026-01-22T16:24:00.757" v="553" actId="26606"/>
          <ac:spMkLst>
            <pc:docMk/>
            <pc:sldMk cId="3125643934" sldId="2145707862"/>
            <ac:spMk id="2" creationId="{660E3FDB-B2CE-BED5-D95D-2B7CF40CC3F9}"/>
          </ac:spMkLst>
        </pc:spChg>
        <pc:spChg chg="add del mod">
          <ac:chgData name="Jennifer Carapia" userId="4b00562e-6a63-4b60-949c-f531b3b7be4a" providerId="ADAL" clId="{0C5761EF-9F18-46D4-AF26-D6CA3DB950F8}" dt="2026-01-22T16:23:34.953" v="550" actId="26606"/>
          <ac:spMkLst>
            <pc:docMk/>
            <pc:sldMk cId="3125643934" sldId="2145707862"/>
            <ac:spMk id="4" creationId="{D1B43310-17E6-CE5B-1D55-385AA7C37F4D}"/>
          </ac:spMkLst>
        </pc:spChg>
        <pc:spChg chg="add del mod">
          <ac:chgData name="Jennifer Carapia" userId="4b00562e-6a63-4b60-949c-f531b3b7be4a" providerId="ADAL" clId="{0C5761EF-9F18-46D4-AF26-D6CA3DB950F8}" dt="2026-01-22T16:22:50.368" v="399" actId="26606"/>
          <ac:spMkLst>
            <pc:docMk/>
            <pc:sldMk cId="3125643934" sldId="2145707862"/>
            <ac:spMk id="10" creationId="{CD1AFADD-16CA-BD27-2F23-0C0B611A121E}"/>
          </ac:spMkLst>
        </pc:spChg>
        <pc:spChg chg="add del mod">
          <ac:chgData name="Jennifer Carapia" userId="4b00562e-6a63-4b60-949c-f531b3b7be4a" providerId="ADAL" clId="{0C5761EF-9F18-46D4-AF26-D6CA3DB950F8}" dt="2026-01-22T16:23:56.082" v="552" actId="478"/>
          <ac:spMkLst>
            <pc:docMk/>
            <pc:sldMk cId="3125643934" sldId="2145707862"/>
            <ac:spMk id="12" creationId="{9EF7897D-0295-C5F6-52B1-4C07D93C8C9F}"/>
          </ac:spMkLst>
        </pc:spChg>
        <pc:graphicFrameChg chg="add del mod modGraphic">
          <ac:chgData name="Jennifer Carapia" userId="4b00562e-6a63-4b60-949c-f531b3b7be4a" providerId="ADAL" clId="{0C5761EF-9F18-46D4-AF26-D6CA3DB950F8}" dt="2026-01-22T16:22:50.368" v="399" actId="26606"/>
          <ac:graphicFrameMkLst>
            <pc:docMk/>
            <pc:sldMk cId="3125643934" sldId="2145707862"/>
            <ac:graphicFrameMk id="6" creationId="{EA534B2A-338C-10D8-1A53-0B36443C52F5}"/>
          </ac:graphicFrameMkLst>
        </pc:graphicFrameChg>
        <pc:graphicFrameChg chg="add mod modGraphic">
          <ac:chgData name="Jennifer Carapia" userId="4b00562e-6a63-4b60-949c-f531b3b7be4a" providerId="ADAL" clId="{0C5761EF-9F18-46D4-AF26-D6CA3DB950F8}" dt="2026-01-22T16:24:00.757" v="553" actId="26606"/>
          <ac:graphicFrameMkLst>
            <pc:docMk/>
            <pc:sldMk cId="3125643934" sldId="2145707862"/>
            <ac:graphicFrameMk id="7" creationId="{C7D58E42-CD04-71D6-A047-960AF1D1BB06}"/>
          </ac:graphicFrameMkLst>
        </pc:graphicFrameChg>
        <pc:picChg chg="del mod modCrop">
          <ac:chgData name="Jennifer Carapia" userId="4b00562e-6a63-4b60-949c-f531b3b7be4a" providerId="ADAL" clId="{0C5761EF-9F18-46D4-AF26-D6CA3DB950F8}" dt="2026-01-22T16:18:39.404" v="120" actId="478"/>
          <ac:picMkLst>
            <pc:docMk/>
            <pc:sldMk cId="3125643934" sldId="2145707862"/>
            <ac:picMk id="5" creationId="{E20A2277-17DF-55CD-1673-B46F9DCE4682}"/>
          </ac:picMkLst>
        </pc:picChg>
      </pc:sldChg>
      <pc:sldChg chg="modSp mod">
        <pc:chgData name="Jennifer Carapia" userId="4b00562e-6a63-4b60-949c-f531b3b7be4a" providerId="ADAL" clId="{0C5761EF-9F18-46D4-AF26-D6CA3DB950F8}" dt="2026-01-22T16:24:50.643" v="554" actId="20577"/>
        <pc:sldMkLst>
          <pc:docMk/>
          <pc:sldMk cId="3124747579" sldId="2145707863"/>
        </pc:sldMkLst>
        <pc:spChg chg="mod">
          <ac:chgData name="Jennifer Carapia" userId="4b00562e-6a63-4b60-949c-f531b3b7be4a" providerId="ADAL" clId="{0C5761EF-9F18-46D4-AF26-D6CA3DB950F8}" dt="2026-01-22T16:24:50.643" v="554" actId="20577"/>
          <ac:spMkLst>
            <pc:docMk/>
            <pc:sldMk cId="3124747579" sldId="2145707863"/>
            <ac:spMk id="3" creationId="{B7A7F8D3-B341-80F4-6FD0-BB3B0CBFF160}"/>
          </ac:spMkLst>
        </pc:spChg>
      </pc:sldChg>
      <pc:sldChg chg="new del">
        <pc:chgData name="Jennifer Carapia" userId="4b00562e-6a63-4b60-949c-f531b3b7be4a" providerId="ADAL" clId="{0C5761EF-9F18-46D4-AF26-D6CA3DB950F8}" dt="2026-01-22T16:15:10.228" v="117" actId="47"/>
        <pc:sldMkLst>
          <pc:docMk/>
          <pc:sldMk cId="2888404862" sldId="2145707865"/>
        </pc:sldMkLst>
      </pc:sldChg>
    </pc:docChg>
  </pc:docChgLst>
  <pc:docChgLst>
    <pc:chgData name="Greg Hager" userId="df1a6352-61c5-4e33-ab3c-dc5c675e67c6" providerId="ADAL" clId="{D0EA1D63-99B0-4150-A22B-2F919CE29A6D}"/>
    <pc:docChg chg="modSld">
      <pc:chgData name="Greg Hager" userId="df1a6352-61c5-4e33-ab3c-dc5c675e67c6" providerId="ADAL" clId="{D0EA1D63-99B0-4150-A22B-2F919CE29A6D}" dt="2026-01-13T18:14:55.390" v="0" actId="1076"/>
      <pc:docMkLst>
        <pc:docMk/>
      </pc:docMkLst>
      <pc:sldChg chg="modSp mod">
        <pc:chgData name="Greg Hager" userId="df1a6352-61c5-4e33-ab3c-dc5c675e67c6" providerId="ADAL" clId="{D0EA1D63-99B0-4150-A22B-2F919CE29A6D}" dt="2026-01-13T18:14:55.390" v="0" actId="1076"/>
        <pc:sldMkLst>
          <pc:docMk/>
          <pc:sldMk cId="3125643934" sldId="214570786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3.xml.rels><?xml version="1.0" encoding="UTF-8" standalone="yes"?>
<Relationships xmlns="http://schemas.openxmlformats.org/package/2006/relationships"><Relationship Id="rId1" Type="http://schemas.openxmlformats.org/officeDocument/2006/relationships/hyperlink" Target="https://boyscouts-my.sharepoint.com/personal/jencara_scouting_org/Documents/#1REGISTAR HARD DRIVE/Recharter &amp; Unit Renewals/Renewal 2026/Annual Charter Agreement Form.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1" Type="http://schemas.openxmlformats.org/officeDocument/2006/relationships/hyperlink" Target="https://boyscouts-my.sharepoint.com/personal/jencara_scouting_org/Documents/#1REGISTAR HARD DRIVE/Recharter &amp; Unit Renewals/Renewal 2026/Annual Charter Agreement Form.pdf"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DC3D5-A312-41D9-82A9-80E622DA077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154FF50-C7F4-4073-9083-378EDABBD3C4}">
      <dgm:prSet/>
      <dgm:spPr/>
      <dgm:t>
        <a:bodyPr/>
        <a:lstStyle/>
        <a:p>
          <a:r>
            <a:rPr lang="en-US"/>
            <a:t>Check your unit’s leadership positions to ensure that the correct individuals are listed in their respective positions. If changes are needed the Chartered Organization Representative (COR) can use the “Position Manager” tool (also found in Organization Manager) to make changes. Changes will not be reflected until after an overnight refresh.</a:t>
          </a:r>
        </a:p>
      </dgm:t>
    </dgm:pt>
    <dgm:pt modelId="{5B208AD4-F389-4CFA-BA9D-43008CE5B002}" type="parTrans" cxnId="{3EEA972E-C83F-443F-8095-3DA1A36898F1}">
      <dgm:prSet/>
      <dgm:spPr/>
      <dgm:t>
        <a:bodyPr/>
        <a:lstStyle/>
        <a:p>
          <a:endParaRPr lang="en-US"/>
        </a:p>
      </dgm:t>
    </dgm:pt>
    <dgm:pt modelId="{AF5C65C5-8BE4-43CD-A153-62746CBB74CB}" type="sibTrans" cxnId="{3EEA972E-C83F-443F-8095-3DA1A36898F1}">
      <dgm:prSet/>
      <dgm:spPr/>
      <dgm:t>
        <a:bodyPr/>
        <a:lstStyle/>
        <a:p>
          <a:endParaRPr lang="en-US"/>
        </a:p>
      </dgm:t>
    </dgm:pt>
    <dgm:pt modelId="{DC62DA83-F1FD-4AF7-9381-B1AEF238C828}">
      <dgm:prSet/>
      <dgm:spPr/>
      <dgm:t>
        <a:bodyPr/>
        <a:lstStyle/>
        <a:p>
          <a:r>
            <a:rPr lang="en-US" dirty="0"/>
            <a:t>Confirm that adult leaders have current Safeguarding Youth Training (SYT). All Scouting America volunteers &amp; participants 18+ years of age must complete Safeguarding Youth Training (formerly known as Youth Protection Training), annually.</a:t>
          </a:r>
        </a:p>
      </dgm:t>
    </dgm:pt>
    <dgm:pt modelId="{E5FCECD6-DFBE-46A9-905F-D290D4DF6B45}" type="parTrans" cxnId="{D5252466-E6D7-4ABD-8D4B-7C00CF95589F}">
      <dgm:prSet/>
      <dgm:spPr/>
      <dgm:t>
        <a:bodyPr/>
        <a:lstStyle/>
        <a:p>
          <a:endParaRPr lang="en-US"/>
        </a:p>
      </dgm:t>
    </dgm:pt>
    <dgm:pt modelId="{813EBB4C-366A-4FA0-B7F2-395E8B5CDD6E}" type="sibTrans" cxnId="{D5252466-E6D7-4ABD-8D4B-7C00CF95589F}">
      <dgm:prSet/>
      <dgm:spPr/>
      <dgm:t>
        <a:bodyPr/>
        <a:lstStyle/>
        <a:p>
          <a:endParaRPr lang="en-US"/>
        </a:p>
      </dgm:t>
    </dgm:pt>
    <dgm:pt modelId="{6E6E50CE-9F4E-4A23-B05C-42BC76D4D679}" type="pres">
      <dgm:prSet presAssocID="{E4CDC3D5-A312-41D9-82A9-80E622DA0774}" presName="root" presStyleCnt="0">
        <dgm:presLayoutVars>
          <dgm:dir/>
          <dgm:resizeHandles val="exact"/>
        </dgm:presLayoutVars>
      </dgm:prSet>
      <dgm:spPr/>
    </dgm:pt>
    <dgm:pt modelId="{1A70DA36-7597-454C-8E4E-FDF37A904AEB}" type="pres">
      <dgm:prSet presAssocID="{1154FF50-C7F4-4073-9083-378EDABBD3C4}" presName="compNode" presStyleCnt="0"/>
      <dgm:spPr/>
    </dgm:pt>
    <dgm:pt modelId="{C68B4F24-1CA6-4EEF-94CD-2089565D273A}" type="pres">
      <dgm:prSet presAssocID="{1154FF50-C7F4-4073-9083-378EDABBD3C4}" presName="bgRect" presStyleLbl="bgShp" presStyleIdx="0" presStyleCnt="2"/>
      <dgm:spPr/>
    </dgm:pt>
    <dgm:pt modelId="{58A054D2-1817-4F0A-B734-A6FB8BC231E3}" type="pres">
      <dgm:prSet presAssocID="{1154FF50-C7F4-4073-9083-378EDABBD3C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807E0AFA-834D-45D6-8140-C4CDE8F39492}" type="pres">
      <dgm:prSet presAssocID="{1154FF50-C7F4-4073-9083-378EDABBD3C4}" presName="spaceRect" presStyleCnt="0"/>
      <dgm:spPr/>
    </dgm:pt>
    <dgm:pt modelId="{AD80753D-BEAB-43A1-96BD-711DC57EC597}" type="pres">
      <dgm:prSet presAssocID="{1154FF50-C7F4-4073-9083-378EDABBD3C4}" presName="parTx" presStyleLbl="revTx" presStyleIdx="0" presStyleCnt="2">
        <dgm:presLayoutVars>
          <dgm:chMax val="0"/>
          <dgm:chPref val="0"/>
        </dgm:presLayoutVars>
      </dgm:prSet>
      <dgm:spPr/>
    </dgm:pt>
    <dgm:pt modelId="{8C431C68-7272-4DB0-A84B-936534DFBD2C}" type="pres">
      <dgm:prSet presAssocID="{AF5C65C5-8BE4-43CD-A153-62746CBB74CB}" presName="sibTrans" presStyleCnt="0"/>
      <dgm:spPr/>
    </dgm:pt>
    <dgm:pt modelId="{5AC4E824-A12C-48F5-89D9-0326EFD42D8D}" type="pres">
      <dgm:prSet presAssocID="{DC62DA83-F1FD-4AF7-9381-B1AEF238C828}" presName="compNode" presStyleCnt="0"/>
      <dgm:spPr/>
    </dgm:pt>
    <dgm:pt modelId="{E0E70D4E-ED5B-41F3-836C-4296F8FA6F76}" type="pres">
      <dgm:prSet presAssocID="{DC62DA83-F1FD-4AF7-9381-B1AEF238C828}" presName="bgRect" presStyleLbl="bgShp" presStyleIdx="1" presStyleCnt="2"/>
      <dgm:spPr/>
    </dgm:pt>
    <dgm:pt modelId="{0875308D-6AF9-4BC7-A5B4-8A0E320F0E88}" type="pres">
      <dgm:prSet presAssocID="{DC62DA83-F1FD-4AF7-9381-B1AEF238C82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nt"/>
        </a:ext>
      </dgm:extLst>
    </dgm:pt>
    <dgm:pt modelId="{710E4D6E-7FDB-402B-8343-83298CFA5EF3}" type="pres">
      <dgm:prSet presAssocID="{DC62DA83-F1FD-4AF7-9381-B1AEF238C828}" presName="spaceRect" presStyleCnt="0"/>
      <dgm:spPr/>
    </dgm:pt>
    <dgm:pt modelId="{85B42A11-F3C8-4805-8BC4-04F6EF456BC1}" type="pres">
      <dgm:prSet presAssocID="{DC62DA83-F1FD-4AF7-9381-B1AEF238C828}" presName="parTx" presStyleLbl="revTx" presStyleIdx="1" presStyleCnt="2">
        <dgm:presLayoutVars>
          <dgm:chMax val="0"/>
          <dgm:chPref val="0"/>
        </dgm:presLayoutVars>
      </dgm:prSet>
      <dgm:spPr/>
    </dgm:pt>
  </dgm:ptLst>
  <dgm:cxnLst>
    <dgm:cxn modelId="{46DF9D07-4CC2-4E3F-9257-8AB660B9FFC8}" type="presOf" srcId="{1154FF50-C7F4-4073-9083-378EDABBD3C4}" destId="{AD80753D-BEAB-43A1-96BD-711DC57EC597}" srcOrd="0" destOrd="0" presId="urn:microsoft.com/office/officeart/2018/2/layout/IconVerticalSolidList"/>
    <dgm:cxn modelId="{BBD99C0D-04C1-43F8-A52D-B3C477A5BDE6}" type="presOf" srcId="{E4CDC3D5-A312-41D9-82A9-80E622DA0774}" destId="{6E6E50CE-9F4E-4A23-B05C-42BC76D4D679}" srcOrd="0" destOrd="0" presId="urn:microsoft.com/office/officeart/2018/2/layout/IconVerticalSolidList"/>
    <dgm:cxn modelId="{3EEA972E-C83F-443F-8095-3DA1A36898F1}" srcId="{E4CDC3D5-A312-41D9-82A9-80E622DA0774}" destId="{1154FF50-C7F4-4073-9083-378EDABBD3C4}" srcOrd="0" destOrd="0" parTransId="{5B208AD4-F389-4CFA-BA9D-43008CE5B002}" sibTransId="{AF5C65C5-8BE4-43CD-A153-62746CBB74CB}"/>
    <dgm:cxn modelId="{D5252466-E6D7-4ABD-8D4B-7C00CF95589F}" srcId="{E4CDC3D5-A312-41D9-82A9-80E622DA0774}" destId="{DC62DA83-F1FD-4AF7-9381-B1AEF238C828}" srcOrd="1" destOrd="0" parTransId="{E5FCECD6-DFBE-46A9-905F-D290D4DF6B45}" sibTransId="{813EBB4C-366A-4FA0-B7F2-395E8B5CDD6E}"/>
    <dgm:cxn modelId="{4721B6FE-0368-466D-995D-2D37D9F7D6C2}" type="presOf" srcId="{DC62DA83-F1FD-4AF7-9381-B1AEF238C828}" destId="{85B42A11-F3C8-4805-8BC4-04F6EF456BC1}" srcOrd="0" destOrd="0" presId="urn:microsoft.com/office/officeart/2018/2/layout/IconVerticalSolidList"/>
    <dgm:cxn modelId="{4CAD5F98-F509-4218-96EA-DBA91B455D6F}" type="presParOf" srcId="{6E6E50CE-9F4E-4A23-B05C-42BC76D4D679}" destId="{1A70DA36-7597-454C-8E4E-FDF37A904AEB}" srcOrd="0" destOrd="0" presId="urn:microsoft.com/office/officeart/2018/2/layout/IconVerticalSolidList"/>
    <dgm:cxn modelId="{252F0A94-F5AB-4284-BD58-4F1ADEF4CC23}" type="presParOf" srcId="{1A70DA36-7597-454C-8E4E-FDF37A904AEB}" destId="{C68B4F24-1CA6-4EEF-94CD-2089565D273A}" srcOrd="0" destOrd="0" presId="urn:microsoft.com/office/officeart/2018/2/layout/IconVerticalSolidList"/>
    <dgm:cxn modelId="{792FE7A1-17EE-4EE3-9B5E-F61035B34F37}" type="presParOf" srcId="{1A70DA36-7597-454C-8E4E-FDF37A904AEB}" destId="{58A054D2-1817-4F0A-B734-A6FB8BC231E3}" srcOrd="1" destOrd="0" presId="urn:microsoft.com/office/officeart/2018/2/layout/IconVerticalSolidList"/>
    <dgm:cxn modelId="{EFCC46BF-49D8-4412-A49B-0322843AF439}" type="presParOf" srcId="{1A70DA36-7597-454C-8E4E-FDF37A904AEB}" destId="{807E0AFA-834D-45D6-8140-C4CDE8F39492}" srcOrd="2" destOrd="0" presId="urn:microsoft.com/office/officeart/2018/2/layout/IconVerticalSolidList"/>
    <dgm:cxn modelId="{F0BDF4EB-1BA2-412C-A004-9DD1BEB9C814}" type="presParOf" srcId="{1A70DA36-7597-454C-8E4E-FDF37A904AEB}" destId="{AD80753D-BEAB-43A1-96BD-711DC57EC597}" srcOrd="3" destOrd="0" presId="urn:microsoft.com/office/officeart/2018/2/layout/IconVerticalSolidList"/>
    <dgm:cxn modelId="{E3CD4B03-62E7-427C-83CC-6BE55DF190E3}" type="presParOf" srcId="{6E6E50CE-9F4E-4A23-B05C-42BC76D4D679}" destId="{8C431C68-7272-4DB0-A84B-936534DFBD2C}" srcOrd="1" destOrd="0" presId="urn:microsoft.com/office/officeart/2018/2/layout/IconVerticalSolidList"/>
    <dgm:cxn modelId="{EE7A65F8-C9B8-40A9-953D-3A7EF5891E78}" type="presParOf" srcId="{6E6E50CE-9F4E-4A23-B05C-42BC76D4D679}" destId="{5AC4E824-A12C-48F5-89D9-0326EFD42D8D}" srcOrd="2" destOrd="0" presId="urn:microsoft.com/office/officeart/2018/2/layout/IconVerticalSolidList"/>
    <dgm:cxn modelId="{321B4C49-2B3D-487B-80AB-FA4CF1270238}" type="presParOf" srcId="{5AC4E824-A12C-48F5-89D9-0326EFD42D8D}" destId="{E0E70D4E-ED5B-41F3-836C-4296F8FA6F76}" srcOrd="0" destOrd="0" presId="urn:microsoft.com/office/officeart/2018/2/layout/IconVerticalSolidList"/>
    <dgm:cxn modelId="{0FF17941-2AE6-4322-833E-5F600F0FF6AD}" type="presParOf" srcId="{5AC4E824-A12C-48F5-89D9-0326EFD42D8D}" destId="{0875308D-6AF9-4BC7-A5B4-8A0E320F0E88}" srcOrd="1" destOrd="0" presId="urn:microsoft.com/office/officeart/2018/2/layout/IconVerticalSolidList"/>
    <dgm:cxn modelId="{68B79C66-1EEF-411E-80BA-B2B55C5DBFAA}" type="presParOf" srcId="{5AC4E824-A12C-48F5-89D9-0326EFD42D8D}" destId="{710E4D6E-7FDB-402B-8343-83298CFA5EF3}" srcOrd="2" destOrd="0" presId="urn:microsoft.com/office/officeart/2018/2/layout/IconVerticalSolidList"/>
    <dgm:cxn modelId="{9EAA9318-B1ED-4831-9B84-FFCDA3BB7A76}" type="presParOf" srcId="{5AC4E824-A12C-48F5-89D9-0326EFD42D8D}" destId="{85B42A11-F3C8-4805-8BC4-04F6EF456B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024EB-9DF0-4AAF-B46F-F43C9E3B334F}"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CB93D99B-1916-4ED9-82F2-66793C82B55A}">
      <dgm:prSet/>
      <dgm:spPr/>
      <dgm:t>
        <a:bodyPr/>
        <a:lstStyle/>
        <a:p>
          <a:r>
            <a:rPr lang="en-US"/>
            <a:t>Validate information for the next 12-month term</a:t>
          </a:r>
        </a:p>
      </dgm:t>
    </dgm:pt>
    <dgm:pt modelId="{8C581A8F-896E-4FFF-82A7-3C9C88ECFFF6}" type="parTrans" cxnId="{F3C63E45-E9B2-4D80-8EA1-7FDCE473DAAF}">
      <dgm:prSet/>
      <dgm:spPr/>
      <dgm:t>
        <a:bodyPr/>
        <a:lstStyle/>
        <a:p>
          <a:endParaRPr lang="en-US"/>
        </a:p>
      </dgm:t>
    </dgm:pt>
    <dgm:pt modelId="{7C7A199F-D83C-48EC-AD56-C6DE1A4582F9}" type="sibTrans" cxnId="{F3C63E45-E9B2-4D80-8EA1-7FDCE473DAAF}">
      <dgm:prSet phldrT="1" phldr="0"/>
      <dgm:spPr/>
      <dgm:t>
        <a:bodyPr/>
        <a:lstStyle/>
        <a:p>
          <a:r>
            <a:rPr lang="en-US"/>
            <a:t>1</a:t>
          </a:r>
        </a:p>
      </dgm:t>
    </dgm:pt>
    <dgm:pt modelId="{87466E87-C5C4-4D28-9EBF-855077C838AE}">
      <dgm:prSet/>
      <dgm:spPr/>
      <dgm:t>
        <a:bodyPr/>
        <a:lstStyle/>
        <a:p>
          <a:r>
            <a:rPr lang="en-US"/>
            <a:t>Electronically sign the page</a:t>
          </a:r>
        </a:p>
      </dgm:t>
    </dgm:pt>
    <dgm:pt modelId="{D7E249A0-9B09-4B66-83F5-4D2AF564CD2F}" type="parTrans" cxnId="{26C92159-2ABD-4D98-812C-F592AE24E873}">
      <dgm:prSet/>
      <dgm:spPr/>
      <dgm:t>
        <a:bodyPr/>
        <a:lstStyle/>
        <a:p>
          <a:endParaRPr lang="en-US"/>
        </a:p>
      </dgm:t>
    </dgm:pt>
    <dgm:pt modelId="{B113BA8E-EDFD-44BC-9C85-8DB3EDDAD0B9}" type="sibTrans" cxnId="{26C92159-2ABD-4D98-812C-F592AE24E873}">
      <dgm:prSet phldrT="2" phldr="0"/>
      <dgm:spPr/>
      <dgm:t>
        <a:bodyPr/>
        <a:lstStyle/>
        <a:p>
          <a:r>
            <a:rPr lang="en-US"/>
            <a:t>2</a:t>
          </a:r>
        </a:p>
      </dgm:t>
    </dgm:pt>
    <dgm:pt modelId="{28A70207-6D76-42B9-953D-036B6A15FA66}">
      <dgm:prSet/>
      <dgm:spPr/>
      <dgm:t>
        <a:bodyPr/>
        <a:lstStyle/>
        <a:p>
          <a:r>
            <a:rPr lang="en-US"/>
            <a:t>Review your Unit Pin and make necessary changes</a:t>
          </a:r>
        </a:p>
      </dgm:t>
    </dgm:pt>
    <dgm:pt modelId="{DAE511FC-89EB-4D9D-AA14-A09F7289C2CA}" type="parTrans" cxnId="{4DF124A5-23A9-4EF3-8955-1EFF49215553}">
      <dgm:prSet/>
      <dgm:spPr/>
      <dgm:t>
        <a:bodyPr/>
        <a:lstStyle/>
        <a:p>
          <a:endParaRPr lang="en-US"/>
        </a:p>
      </dgm:t>
    </dgm:pt>
    <dgm:pt modelId="{FB417310-D3D3-4C2C-8A0E-EB8D00231CB3}" type="sibTrans" cxnId="{4DF124A5-23A9-4EF3-8955-1EFF49215553}">
      <dgm:prSet phldrT="3" phldr="0"/>
      <dgm:spPr/>
      <dgm:t>
        <a:bodyPr/>
        <a:lstStyle/>
        <a:p>
          <a:r>
            <a:rPr lang="en-US"/>
            <a:t>3</a:t>
          </a:r>
        </a:p>
      </dgm:t>
    </dgm:pt>
    <dgm:pt modelId="{BD478855-160F-4BF2-B3DB-E2DE313C27CE}">
      <dgm:prSet/>
      <dgm:spPr/>
      <dgm:t>
        <a:bodyPr/>
        <a:lstStyle/>
        <a:p>
          <a:r>
            <a:rPr lang="en-US"/>
            <a:t>Pay and submit online via eCheck or credit card or at the council office</a:t>
          </a:r>
        </a:p>
      </dgm:t>
    </dgm:pt>
    <dgm:pt modelId="{4A9D2211-A65F-49B6-906A-34194440DE2A}" type="parTrans" cxnId="{1F26F153-23F3-4DA5-B5F7-45C62E10FE55}">
      <dgm:prSet/>
      <dgm:spPr/>
      <dgm:t>
        <a:bodyPr/>
        <a:lstStyle/>
        <a:p>
          <a:endParaRPr lang="en-US"/>
        </a:p>
      </dgm:t>
    </dgm:pt>
    <dgm:pt modelId="{86FBF95D-C579-422A-8B8D-EE8AAC747BFE}" type="sibTrans" cxnId="{1F26F153-23F3-4DA5-B5F7-45C62E10FE55}">
      <dgm:prSet phldrT="4" phldr="0"/>
      <dgm:spPr/>
      <dgm:t>
        <a:bodyPr/>
        <a:lstStyle/>
        <a:p>
          <a:r>
            <a:rPr lang="en-US"/>
            <a:t>4</a:t>
          </a:r>
        </a:p>
      </dgm:t>
    </dgm:pt>
    <dgm:pt modelId="{A55CD1C3-75EC-41A1-B66A-4252F167356E}">
      <dgm:prSet/>
      <dgm:spPr/>
      <dgm:t>
        <a:bodyPr/>
        <a:lstStyle/>
        <a:p>
          <a:r>
            <a:rPr lang="en-US"/>
            <a:t>Service fee may be applied at checkout</a:t>
          </a:r>
        </a:p>
      </dgm:t>
    </dgm:pt>
    <dgm:pt modelId="{D480B78C-A160-4A58-8858-140A9C491392}" type="parTrans" cxnId="{4EE0504F-64DE-4CC0-BCC6-811858E9193B}">
      <dgm:prSet/>
      <dgm:spPr/>
      <dgm:t>
        <a:bodyPr/>
        <a:lstStyle/>
        <a:p>
          <a:endParaRPr lang="en-US"/>
        </a:p>
      </dgm:t>
    </dgm:pt>
    <dgm:pt modelId="{1DA98E1D-C413-4EAB-8BEF-E9EBE6F88379}" type="sibTrans" cxnId="{4EE0504F-64DE-4CC0-BCC6-811858E9193B}">
      <dgm:prSet/>
      <dgm:spPr/>
      <dgm:t>
        <a:bodyPr/>
        <a:lstStyle/>
        <a:p>
          <a:endParaRPr lang="en-US"/>
        </a:p>
      </dgm:t>
    </dgm:pt>
    <dgm:pt modelId="{3F3C953F-4A89-45C0-8290-F499B110255B}" type="pres">
      <dgm:prSet presAssocID="{8A8024EB-9DF0-4AAF-B46F-F43C9E3B334F}" presName="Name0" presStyleCnt="0">
        <dgm:presLayoutVars>
          <dgm:animLvl val="lvl"/>
          <dgm:resizeHandles val="exact"/>
        </dgm:presLayoutVars>
      </dgm:prSet>
      <dgm:spPr/>
    </dgm:pt>
    <dgm:pt modelId="{3E404DAF-4F06-481C-8F35-4F5F5A3B3D49}" type="pres">
      <dgm:prSet presAssocID="{CB93D99B-1916-4ED9-82F2-66793C82B55A}" presName="compositeNode" presStyleCnt="0">
        <dgm:presLayoutVars>
          <dgm:bulletEnabled val="1"/>
        </dgm:presLayoutVars>
      </dgm:prSet>
      <dgm:spPr/>
    </dgm:pt>
    <dgm:pt modelId="{17415524-38E8-40EC-A233-38520A129E23}" type="pres">
      <dgm:prSet presAssocID="{CB93D99B-1916-4ED9-82F2-66793C82B55A}" presName="bgRect" presStyleLbl="bgAccFollowNode1" presStyleIdx="0" presStyleCnt="4"/>
      <dgm:spPr/>
    </dgm:pt>
    <dgm:pt modelId="{F8D83DA4-AFCA-4E67-8BE2-8479DD3A6D75}" type="pres">
      <dgm:prSet presAssocID="{7C7A199F-D83C-48EC-AD56-C6DE1A4582F9}" presName="sibTransNodeCircle" presStyleLbl="alignNode1" presStyleIdx="0" presStyleCnt="8">
        <dgm:presLayoutVars>
          <dgm:chMax val="0"/>
          <dgm:bulletEnabled/>
        </dgm:presLayoutVars>
      </dgm:prSet>
      <dgm:spPr/>
    </dgm:pt>
    <dgm:pt modelId="{842EC291-421B-426C-99BA-B995769FF267}" type="pres">
      <dgm:prSet presAssocID="{CB93D99B-1916-4ED9-82F2-66793C82B55A}" presName="bottomLine" presStyleLbl="alignNode1" presStyleIdx="1" presStyleCnt="8">
        <dgm:presLayoutVars/>
      </dgm:prSet>
      <dgm:spPr/>
    </dgm:pt>
    <dgm:pt modelId="{AF7A048D-208E-4C45-AE1B-4164EECCA977}" type="pres">
      <dgm:prSet presAssocID="{CB93D99B-1916-4ED9-82F2-66793C82B55A}" presName="nodeText" presStyleLbl="bgAccFollowNode1" presStyleIdx="0" presStyleCnt="4">
        <dgm:presLayoutVars>
          <dgm:bulletEnabled val="1"/>
        </dgm:presLayoutVars>
      </dgm:prSet>
      <dgm:spPr/>
    </dgm:pt>
    <dgm:pt modelId="{DF40AAEA-A8CC-463D-815A-433F173D2B48}" type="pres">
      <dgm:prSet presAssocID="{7C7A199F-D83C-48EC-AD56-C6DE1A4582F9}" presName="sibTrans" presStyleCnt="0"/>
      <dgm:spPr/>
    </dgm:pt>
    <dgm:pt modelId="{7517312C-E7EB-41CF-A0AA-924905E62FA3}" type="pres">
      <dgm:prSet presAssocID="{87466E87-C5C4-4D28-9EBF-855077C838AE}" presName="compositeNode" presStyleCnt="0">
        <dgm:presLayoutVars>
          <dgm:bulletEnabled val="1"/>
        </dgm:presLayoutVars>
      </dgm:prSet>
      <dgm:spPr/>
    </dgm:pt>
    <dgm:pt modelId="{918A3E5C-350E-4042-AFE3-FF6965157CD2}" type="pres">
      <dgm:prSet presAssocID="{87466E87-C5C4-4D28-9EBF-855077C838AE}" presName="bgRect" presStyleLbl="bgAccFollowNode1" presStyleIdx="1" presStyleCnt="4"/>
      <dgm:spPr/>
    </dgm:pt>
    <dgm:pt modelId="{1695B640-5696-4B13-98E9-1F7F160D4BE6}" type="pres">
      <dgm:prSet presAssocID="{B113BA8E-EDFD-44BC-9C85-8DB3EDDAD0B9}" presName="sibTransNodeCircle" presStyleLbl="alignNode1" presStyleIdx="2" presStyleCnt="8">
        <dgm:presLayoutVars>
          <dgm:chMax val="0"/>
          <dgm:bulletEnabled/>
        </dgm:presLayoutVars>
      </dgm:prSet>
      <dgm:spPr/>
    </dgm:pt>
    <dgm:pt modelId="{DB0DE913-DB0F-4BB2-93AA-1A1FBC9E63CF}" type="pres">
      <dgm:prSet presAssocID="{87466E87-C5C4-4D28-9EBF-855077C838AE}" presName="bottomLine" presStyleLbl="alignNode1" presStyleIdx="3" presStyleCnt="8">
        <dgm:presLayoutVars/>
      </dgm:prSet>
      <dgm:spPr/>
    </dgm:pt>
    <dgm:pt modelId="{B94BDD83-94A1-433D-9B45-1D003F29B92F}" type="pres">
      <dgm:prSet presAssocID="{87466E87-C5C4-4D28-9EBF-855077C838AE}" presName="nodeText" presStyleLbl="bgAccFollowNode1" presStyleIdx="1" presStyleCnt="4">
        <dgm:presLayoutVars>
          <dgm:bulletEnabled val="1"/>
        </dgm:presLayoutVars>
      </dgm:prSet>
      <dgm:spPr/>
    </dgm:pt>
    <dgm:pt modelId="{BC920EC4-138F-4322-A015-46A0E2C01FFE}" type="pres">
      <dgm:prSet presAssocID="{B113BA8E-EDFD-44BC-9C85-8DB3EDDAD0B9}" presName="sibTrans" presStyleCnt="0"/>
      <dgm:spPr/>
    </dgm:pt>
    <dgm:pt modelId="{A280779E-76C9-49B8-A354-8F0521FABE87}" type="pres">
      <dgm:prSet presAssocID="{28A70207-6D76-42B9-953D-036B6A15FA66}" presName="compositeNode" presStyleCnt="0">
        <dgm:presLayoutVars>
          <dgm:bulletEnabled val="1"/>
        </dgm:presLayoutVars>
      </dgm:prSet>
      <dgm:spPr/>
    </dgm:pt>
    <dgm:pt modelId="{F1B88688-91A1-411D-8672-1BBA78BC3FB1}" type="pres">
      <dgm:prSet presAssocID="{28A70207-6D76-42B9-953D-036B6A15FA66}" presName="bgRect" presStyleLbl="bgAccFollowNode1" presStyleIdx="2" presStyleCnt="4"/>
      <dgm:spPr/>
    </dgm:pt>
    <dgm:pt modelId="{34595A09-6B45-46A7-B220-33B69DA38A1B}" type="pres">
      <dgm:prSet presAssocID="{FB417310-D3D3-4C2C-8A0E-EB8D00231CB3}" presName="sibTransNodeCircle" presStyleLbl="alignNode1" presStyleIdx="4" presStyleCnt="8">
        <dgm:presLayoutVars>
          <dgm:chMax val="0"/>
          <dgm:bulletEnabled/>
        </dgm:presLayoutVars>
      </dgm:prSet>
      <dgm:spPr/>
    </dgm:pt>
    <dgm:pt modelId="{22A5886C-704C-4546-AAAF-DFDE1F7F3F88}" type="pres">
      <dgm:prSet presAssocID="{28A70207-6D76-42B9-953D-036B6A15FA66}" presName="bottomLine" presStyleLbl="alignNode1" presStyleIdx="5" presStyleCnt="8">
        <dgm:presLayoutVars/>
      </dgm:prSet>
      <dgm:spPr/>
    </dgm:pt>
    <dgm:pt modelId="{CDEC09E2-A0A3-4AE3-9BB5-0F1DF857DF2C}" type="pres">
      <dgm:prSet presAssocID="{28A70207-6D76-42B9-953D-036B6A15FA66}" presName="nodeText" presStyleLbl="bgAccFollowNode1" presStyleIdx="2" presStyleCnt="4">
        <dgm:presLayoutVars>
          <dgm:bulletEnabled val="1"/>
        </dgm:presLayoutVars>
      </dgm:prSet>
      <dgm:spPr/>
    </dgm:pt>
    <dgm:pt modelId="{A34B91E5-B5D6-4C63-AD7B-AE8E945F3F35}" type="pres">
      <dgm:prSet presAssocID="{FB417310-D3D3-4C2C-8A0E-EB8D00231CB3}" presName="sibTrans" presStyleCnt="0"/>
      <dgm:spPr/>
    </dgm:pt>
    <dgm:pt modelId="{CAB1C289-41B0-461B-9DCE-D573576A8F02}" type="pres">
      <dgm:prSet presAssocID="{BD478855-160F-4BF2-B3DB-E2DE313C27CE}" presName="compositeNode" presStyleCnt="0">
        <dgm:presLayoutVars>
          <dgm:bulletEnabled val="1"/>
        </dgm:presLayoutVars>
      </dgm:prSet>
      <dgm:spPr/>
    </dgm:pt>
    <dgm:pt modelId="{763542A3-7CC9-430F-9D02-EEB9CAF2064B}" type="pres">
      <dgm:prSet presAssocID="{BD478855-160F-4BF2-B3DB-E2DE313C27CE}" presName="bgRect" presStyleLbl="bgAccFollowNode1" presStyleIdx="3" presStyleCnt="4"/>
      <dgm:spPr/>
    </dgm:pt>
    <dgm:pt modelId="{23659ACD-AA7C-42E6-B7BE-FFF5ED677717}" type="pres">
      <dgm:prSet presAssocID="{86FBF95D-C579-422A-8B8D-EE8AAC747BFE}" presName="sibTransNodeCircle" presStyleLbl="alignNode1" presStyleIdx="6" presStyleCnt="8">
        <dgm:presLayoutVars>
          <dgm:chMax val="0"/>
          <dgm:bulletEnabled/>
        </dgm:presLayoutVars>
      </dgm:prSet>
      <dgm:spPr/>
    </dgm:pt>
    <dgm:pt modelId="{15F9EA6A-3AB4-4D5A-BEAE-333866D83216}" type="pres">
      <dgm:prSet presAssocID="{BD478855-160F-4BF2-B3DB-E2DE313C27CE}" presName="bottomLine" presStyleLbl="alignNode1" presStyleIdx="7" presStyleCnt="8">
        <dgm:presLayoutVars/>
      </dgm:prSet>
      <dgm:spPr/>
    </dgm:pt>
    <dgm:pt modelId="{42255FAB-87DB-4BD6-BC4C-5B74F9C5B2DA}" type="pres">
      <dgm:prSet presAssocID="{BD478855-160F-4BF2-B3DB-E2DE313C27CE}" presName="nodeText" presStyleLbl="bgAccFollowNode1" presStyleIdx="3" presStyleCnt="4">
        <dgm:presLayoutVars>
          <dgm:bulletEnabled val="1"/>
        </dgm:presLayoutVars>
      </dgm:prSet>
      <dgm:spPr/>
    </dgm:pt>
  </dgm:ptLst>
  <dgm:cxnLst>
    <dgm:cxn modelId="{3779C103-FC86-4D2A-9C94-E903088E0864}" type="presOf" srcId="{BD478855-160F-4BF2-B3DB-E2DE313C27CE}" destId="{763542A3-7CC9-430F-9D02-EEB9CAF2064B}" srcOrd="0" destOrd="0" presId="urn:microsoft.com/office/officeart/2016/7/layout/BasicLinearProcessNumbered"/>
    <dgm:cxn modelId="{9DEA730E-0C9E-4748-A678-E27955B4289F}" type="presOf" srcId="{87466E87-C5C4-4D28-9EBF-855077C838AE}" destId="{918A3E5C-350E-4042-AFE3-FF6965157CD2}" srcOrd="0" destOrd="0" presId="urn:microsoft.com/office/officeart/2016/7/layout/BasicLinearProcessNumbered"/>
    <dgm:cxn modelId="{B1C02F2F-4A9A-4D65-95E9-1F13BAC4023D}" type="presOf" srcId="{FB417310-D3D3-4C2C-8A0E-EB8D00231CB3}" destId="{34595A09-6B45-46A7-B220-33B69DA38A1B}" srcOrd="0" destOrd="0" presId="urn:microsoft.com/office/officeart/2016/7/layout/BasicLinearProcessNumbered"/>
    <dgm:cxn modelId="{4E53803F-D747-486F-B887-23A2FECAEC15}" type="presOf" srcId="{B113BA8E-EDFD-44BC-9C85-8DB3EDDAD0B9}" destId="{1695B640-5696-4B13-98E9-1F7F160D4BE6}" srcOrd="0" destOrd="0" presId="urn:microsoft.com/office/officeart/2016/7/layout/BasicLinearProcessNumbered"/>
    <dgm:cxn modelId="{F3C63E45-E9B2-4D80-8EA1-7FDCE473DAAF}" srcId="{8A8024EB-9DF0-4AAF-B46F-F43C9E3B334F}" destId="{CB93D99B-1916-4ED9-82F2-66793C82B55A}" srcOrd="0" destOrd="0" parTransId="{8C581A8F-896E-4FFF-82A7-3C9C88ECFFF6}" sibTransId="{7C7A199F-D83C-48EC-AD56-C6DE1A4582F9}"/>
    <dgm:cxn modelId="{4EE0504F-64DE-4CC0-BCC6-811858E9193B}" srcId="{BD478855-160F-4BF2-B3DB-E2DE313C27CE}" destId="{A55CD1C3-75EC-41A1-B66A-4252F167356E}" srcOrd="0" destOrd="0" parTransId="{D480B78C-A160-4A58-8858-140A9C491392}" sibTransId="{1DA98E1D-C413-4EAB-8BEF-E9EBE6F88379}"/>
    <dgm:cxn modelId="{1F26F153-23F3-4DA5-B5F7-45C62E10FE55}" srcId="{8A8024EB-9DF0-4AAF-B46F-F43C9E3B334F}" destId="{BD478855-160F-4BF2-B3DB-E2DE313C27CE}" srcOrd="3" destOrd="0" parTransId="{4A9D2211-A65F-49B6-906A-34194440DE2A}" sibTransId="{86FBF95D-C579-422A-8B8D-EE8AAC747BFE}"/>
    <dgm:cxn modelId="{26C92159-2ABD-4D98-812C-F592AE24E873}" srcId="{8A8024EB-9DF0-4AAF-B46F-F43C9E3B334F}" destId="{87466E87-C5C4-4D28-9EBF-855077C838AE}" srcOrd="1" destOrd="0" parTransId="{D7E249A0-9B09-4B66-83F5-4D2AF564CD2F}" sibTransId="{B113BA8E-EDFD-44BC-9C85-8DB3EDDAD0B9}"/>
    <dgm:cxn modelId="{D2411697-8F69-46FC-A1DB-A63722EA092D}" type="presOf" srcId="{28A70207-6D76-42B9-953D-036B6A15FA66}" destId="{F1B88688-91A1-411D-8672-1BBA78BC3FB1}" srcOrd="0" destOrd="0" presId="urn:microsoft.com/office/officeart/2016/7/layout/BasicLinearProcessNumbered"/>
    <dgm:cxn modelId="{B2368397-E132-456F-A9DF-2B076E0FF4B3}" type="presOf" srcId="{28A70207-6D76-42B9-953D-036B6A15FA66}" destId="{CDEC09E2-A0A3-4AE3-9BB5-0F1DF857DF2C}" srcOrd="1" destOrd="0" presId="urn:microsoft.com/office/officeart/2016/7/layout/BasicLinearProcessNumbered"/>
    <dgm:cxn modelId="{4A59429A-AE0A-4A72-960D-28B1C958DDAA}" type="presOf" srcId="{87466E87-C5C4-4D28-9EBF-855077C838AE}" destId="{B94BDD83-94A1-433D-9B45-1D003F29B92F}" srcOrd="1" destOrd="0" presId="urn:microsoft.com/office/officeart/2016/7/layout/BasicLinearProcessNumbered"/>
    <dgm:cxn modelId="{4DF124A5-23A9-4EF3-8955-1EFF49215553}" srcId="{8A8024EB-9DF0-4AAF-B46F-F43C9E3B334F}" destId="{28A70207-6D76-42B9-953D-036B6A15FA66}" srcOrd="2" destOrd="0" parTransId="{DAE511FC-89EB-4D9D-AA14-A09F7289C2CA}" sibTransId="{FB417310-D3D3-4C2C-8A0E-EB8D00231CB3}"/>
    <dgm:cxn modelId="{6D278EAD-EFA7-4737-9091-0282EA24B788}" type="presOf" srcId="{86FBF95D-C579-422A-8B8D-EE8AAC747BFE}" destId="{23659ACD-AA7C-42E6-B7BE-FFF5ED677717}" srcOrd="0" destOrd="0" presId="urn:microsoft.com/office/officeart/2016/7/layout/BasicLinearProcessNumbered"/>
    <dgm:cxn modelId="{18F077D2-7BA6-416B-8FF3-68CF2392C67F}" type="presOf" srcId="{BD478855-160F-4BF2-B3DB-E2DE313C27CE}" destId="{42255FAB-87DB-4BD6-BC4C-5B74F9C5B2DA}" srcOrd="1" destOrd="0" presId="urn:microsoft.com/office/officeart/2016/7/layout/BasicLinearProcessNumbered"/>
    <dgm:cxn modelId="{9E8446D6-C514-4165-AF55-3463B39FE058}" type="presOf" srcId="{A55CD1C3-75EC-41A1-B66A-4252F167356E}" destId="{42255FAB-87DB-4BD6-BC4C-5B74F9C5B2DA}" srcOrd="0" destOrd="1" presId="urn:microsoft.com/office/officeart/2016/7/layout/BasicLinearProcessNumbered"/>
    <dgm:cxn modelId="{8CA3FFDC-13FE-463D-A29B-F379E03B24CC}" type="presOf" srcId="{7C7A199F-D83C-48EC-AD56-C6DE1A4582F9}" destId="{F8D83DA4-AFCA-4E67-8BE2-8479DD3A6D75}" srcOrd="0" destOrd="0" presId="urn:microsoft.com/office/officeart/2016/7/layout/BasicLinearProcessNumbered"/>
    <dgm:cxn modelId="{FD01C7DF-A845-40A7-9E81-D429E65148D6}" type="presOf" srcId="{CB93D99B-1916-4ED9-82F2-66793C82B55A}" destId="{AF7A048D-208E-4C45-AE1B-4164EECCA977}" srcOrd="1" destOrd="0" presId="urn:microsoft.com/office/officeart/2016/7/layout/BasicLinearProcessNumbered"/>
    <dgm:cxn modelId="{221BE0DF-0E14-40B8-8DE4-4D5C3782AF2A}" type="presOf" srcId="{CB93D99B-1916-4ED9-82F2-66793C82B55A}" destId="{17415524-38E8-40EC-A233-38520A129E23}" srcOrd="0" destOrd="0" presId="urn:microsoft.com/office/officeart/2016/7/layout/BasicLinearProcessNumbered"/>
    <dgm:cxn modelId="{755A20F5-749F-4477-B7D9-E2F0FCA6101D}" type="presOf" srcId="{8A8024EB-9DF0-4AAF-B46F-F43C9E3B334F}" destId="{3F3C953F-4A89-45C0-8290-F499B110255B}" srcOrd="0" destOrd="0" presId="urn:microsoft.com/office/officeart/2016/7/layout/BasicLinearProcessNumbered"/>
    <dgm:cxn modelId="{4EC20C54-A0C2-40E8-9296-E27375E2E218}" type="presParOf" srcId="{3F3C953F-4A89-45C0-8290-F499B110255B}" destId="{3E404DAF-4F06-481C-8F35-4F5F5A3B3D49}" srcOrd="0" destOrd="0" presId="urn:microsoft.com/office/officeart/2016/7/layout/BasicLinearProcessNumbered"/>
    <dgm:cxn modelId="{8FEB94E7-1A2B-4FF8-A054-213EB35B482E}" type="presParOf" srcId="{3E404DAF-4F06-481C-8F35-4F5F5A3B3D49}" destId="{17415524-38E8-40EC-A233-38520A129E23}" srcOrd="0" destOrd="0" presId="urn:microsoft.com/office/officeart/2016/7/layout/BasicLinearProcessNumbered"/>
    <dgm:cxn modelId="{C463CBB2-2325-47D3-A1D7-70136A9C1808}" type="presParOf" srcId="{3E404DAF-4F06-481C-8F35-4F5F5A3B3D49}" destId="{F8D83DA4-AFCA-4E67-8BE2-8479DD3A6D75}" srcOrd="1" destOrd="0" presId="urn:microsoft.com/office/officeart/2016/7/layout/BasicLinearProcessNumbered"/>
    <dgm:cxn modelId="{56933257-070F-497F-99F3-6E1A97EC2F4B}" type="presParOf" srcId="{3E404DAF-4F06-481C-8F35-4F5F5A3B3D49}" destId="{842EC291-421B-426C-99BA-B995769FF267}" srcOrd="2" destOrd="0" presId="urn:microsoft.com/office/officeart/2016/7/layout/BasicLinearProcessNumbered"/>
    <dgm:cxn modelId="{197CA2EE-04AD-4C0E-8F39-31528C6D3C6F}" type="presParOf" srcId="{3E404DAF-4F06-481C-8F35-4F5F5A3B3D49}" destId="{AF7A048D-208E-4C45-AE1B-4164EECCA977}" srcOrd="3" destOrd="0" presId="urn:microsoft.com/office/officeart/2016/7/layout/BasicLinearProcessNumbered"/>
    <dgm:cxn modelId="{53016404-EA08-4B5A-BE6D-F7626BFDE15E}" type="presParOf" srcId="{3F3C953F-4A89-45C0-8290-F499B110255B}" destId="{DF40AAEA-A8CC-463D-815A-433F173D2B48}" srcOrd="1" destOrd="0" presId="urn:microsoft.com/office/officeart/2016/7/layout/BasicLinearProcessNumbered"/>
    <dgm:cxn modelId="{8CC67D27-811F-4788-858E-85A3832488E8}" type="presParOf" srcId="{3F3C953F-4A89-45C0-8290-F499B110255B}" destId="{7517312C-E7EB-41CF-A0AA-924905E62FA3}" srcOrd="2" destOrd="0" presId="urn:microsoft.com/office/officeart/2016/7/layout/BasicLinearProcessNumbered"/>
    <dgm:cxn modelId="{632DBE1D-B927-4859-ACCA-D22E8507B778}" type="presParOf" srcId="{7517312C-E7EB-41CF-A0AA-924905E62FA3}" destId="{918A3E5C-350E-4042-AFE3-FF6965157CD2}" srcOrd="0" destOrd="0" presId="urn:microsoft.com/office/officeart/2016/7/layout/BasicLinearProcessNumbered"/>
    <dgm:cxn modelId="{25CCE81A-1020-463E-A672-066062941ED4}" type="presParOf" srcId="{7517312C-E7EB-41CF-A0AA-924905E62FA3}" destId="{1695B640-5696-4B13-98E9-1F7F160D4BE6}" srcOrd="1" destOrd="0" presId="urn:microsoft.com/office/officeart/2016/7/layout/BasicLinearProcessNumbered"/>
    <dgm:cxn modelId="{FB64648D-580C-4109-9A7D-53730D4A24A5}" type="presParOf" srcId="{7517312C-E7EB-41CF-A0AA-924905E62FA3}" destId="{DB0DE913-DB0F-4BB2-93AA-1A1FBC9E63CF}" srcOrd="2" destOrd="0" presId="urn:microsoft.com/office/officeart/2016/7/layout/BasicLinearProcessNumbered"/>
    <dgm:cxn modelId="{D4DCBA9A-8B10-403B-8889-F7534D846A90}" type="presParOf" srcId="{7517312C-E7EB-41CF-A0AA-924905E62FA3}" destId="{B94BDD83-94A1-433D-9B45-1D003F29B92F}" srcOrd="3" destOrd="0" presId="urn:microsoft.com/office/officeart/2016/7/layout/BasicLinearProcessNumbered"/>
    <dgm:cxn modelId="{A632FF09-65BE-4A2A-84AB-3FD57CC566E4}" type="presParOf" srcId="{3F3C953F-4A89-45C0-8290-F499B110255B}" destId="{BC920EC4-138F-4322-A015-46A0E2C01FFE}" srcOrd="3" destOrd="0" presId="urn:microsoft.com/office/officeart/2016/7/layout/BasicLinearProcessNumbered"/>
    <dgm:cxn modelId="{CA548B9E-1E21-4913-8E19-E989786C27EA}" type="presParOf" srcId="{3F3C953F-4A89-45C0-8290-F499B110255B}" destId="{A280779E-76C9-49B8-A354-8F0521FABE87}" srcOrd="4" destOrd="0" presId="urn:microsoft.com/office/officeart/2016/7/layout/BasicLinearProcessNumbered"/>
    <dgm:cxn modelId="{81B9BFF2-D177-4EB5-B2B8-A619D68A5BED}" type="presParOf" srcId="{A280779E-76C9-49B8-A354-8F0521FABE87}" destId="{F1B88688-91A1-411D-8672-1BBA78BC3FB1}" srcOrd="0" destOrd="0" presId="urn:microsoft.com/office/officeart/2016/7/layout/BasicLinearProcessNumbered"/>
    <dgm:cxn modelId="{5346F05C-D89C-4303-8E12-907813A29A54}" type="presParOf" srcId="{A280779E-76C9-49B8-A354-8F0521FABE87}" destId="{34595A09-6B45-46A7-B220-33B69DA38A1B}" srcOrd="1" destOrd="0" presId="urn:microsoft.com/office/officeart/2016/7/layout/BasicLinearProcessNumbered"/>
    <dgm:cxn modelId="{67A2876B-077B-4F64-8C42-5523AFD6B44B}" type="presParOf" srcId="{A280779E-76C9-49B8-A354-8F0521FABE87}" destId="{22A5886C-704C-4546-AAAF-DFDE1F7F3F88}" srcOrd="2" destOrd="0" presId="urn:microsoft.com/office/officeart/2016/7/layout/BasicLinearProcessNumbered"/>
    <dgm:cxn modelId="{65510D6D-622D-404E-B81D-41EBA1BE6EAC}" type="presParOf" srcId="{A280779E-76C9-49B8-A354-8F0521FABE87}" destId="{CDEC09E2-A0A3-4AE3-9BB5-0F1DF857DF2C}" srcOrd="3" destOrd="0" presId="urn:microsoft.com/office/officeart/2016/7/layout/BasicLinearProcessNumbered"/>
    <dgm:cxn modelId="{B1882950-F4EB-417D-9582-F33EAB52C20B}" type="presParOf" srcId="{3F3C953F-4A89-45C0-8290-F499B110255B}" destId="{A34B91E5-B5D6-4C63-AD7B-AE8E945F3F35}" srcOrd="5" destOrd="0" presId="urn:microsoft.com/office/officeart/2016/7/layout/BasicLinearProcessNumbered"/>
    <dgm:cxn modelId="{788AB43E-25D2-46DA-92E4-32122BA1310C}" type="presParOf" srcId="{3F3C953F-4A89-45C0-8290-F499B110255B}" destId="{CAB1C289-41B0-461B-9DCE-D573576A8F02}" srcOrd="6" destOrd="0" presId="urn:microsoft.com/office/officeart/2016/7/layout/BasicLinearProcessNumbered"/>
    <dgm:cxn modelId="{31E0B055-0B13-4599-9D58-7008BE583A58}" type="presParOf" srcId="{CAB1C289-41B0-461B-9DCE-D573576A8F02}" destId="{763542A3-7CC9-430F-9D02-EEB9CAF2064B}" srcOrd="0" destOrd="0" presId="urn:microsoft.com/office/officeart/2016/7/layout/BasicLinearProcessNumbered"/>
    <dgm:cxn modelId="{A35B33D7-2806-4BD3-86F2-40252D81FA1E}" type="presParOf" srcId="{CAB1C289-41B0-461B-9DCE-D573576A8F02}" destId="{23659ACD-AA7C-42E6-B7BE-FFF5ED677717}" srcOrd="1" destOrd="0" presId="urn:microsoft.com/office/officeart/2016/7/layout/BasicLinearProcessNumbered"/>
    <dgm:cxn modelId="{A44D2DBB-1C07-4832-9D85-A57858AF4476}" type="presParOf" srcId="{CAB1C289-41B0-461B-9DCE-D573576A8F02}" destId="{15F9EA6A-3AB4-4D5A-BEAE-333866D83216}" srcOrd="2" destOrd="0" presId="urn:microsoft.com/office/officeart/2016/7/layout/BasicLinearProcessNumbered"/>
    <dgm:cxn modelId="{A2E04703-8E24-49A6-8841-CF84666BC15F}" type="presParOf" srcId="{CAB1C289-41B0-461B-9DCE-D573576A8F02}" destId="{42255FAB-87DB-4BD6-BC4C-5B74F9C5B2D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F68A9C-9A5B-4D8E-950B-DA1AC5DB5435}" type="doc">
      <dgm:prSet loTypeId="urn:microsoft.com/office/officeart/2005/8/layout/hList1" loCatId="list" qsTypeId="urn:microsoft.com/office/officeart/2005/8/quickstyle/simple4" qsCatId="simple" csTypeId="urn:microsoft.com/office/officeart/2005/8/colors/accent1_2" csCatId="accent1"/>
      <dgm:spPr/>
      <dgm:t>
        <a:bodyPr/>
        <a:lstStyle/>
        <a:p>
          <a:endParaRPr lang="en-US"/>
        </a:p>
      </dgm:t>
    </dgm:pt>
    <dgm:pt modelId="{D9F6F50E-1B97-4AD7-A85B-99955AEC1868}">
      <dgm:prSet/>
      <dgm:spPr/>
      <dgm:t>
        <a:bodyPr/>
        <a:lstStyle/>
        <a:p>
          <a:r>
            <a:rPr lang="en-US" dirty="0"/>
            <a:t>Only applicable to Units </a:t>
          </a:r>
          <a:r>
            <a:rPr lang="en-US" b="1" dirty="0"/>
            <a:t>completed Online Renewal</a:t>
          </a:r>
        </a:p>
      </dgm:t>
    </dgm:pt>
    <dgm:pt modelId="{F774B59F-0973-404B-A7A4-B39A3F5DE2E6}" type="parTrans" cxnId="{4897FFC6-422C-4181-BE8F-C9FB9F65963D}">
      <dgm:prSet/>
      <dgm:spPr/>
      <dgm:t>
        <a:bodyPr/>
        <a:lstStyle/>
        <a:p>
          <a:endParaRPr lang="en-US"/>
        </a:p>
      </dgm:t>
    </dgm:pt>
    <dgm:pt modelId="{2F916D9A-0C29-4281-9A99-9FA177AFD756}" type="sibTrans" cxnId="{4897FFC6-422C-4181-BE8F-C9FB9F65963D}">
      <dgm:prSet/>
      <dgm:spPr/>
      <dgm:t>
        <a:bodyPr/>
        <a:lstStyle/>
        <a:p>
          <a:endParaRPr lang="en-US"/>
        </a:p>
      </dgm:t>
    </dgm:pt>
    <dgm:pt modelId="{298D6EA4-73AD-479C-92BE-735A4CDD276E}">
      <dgm:prSet/>
      <dgm:spPr/>
      <dgm:t>
        <a:bodyPr/>
        <a:lstStyle/>
        <a:p>
          <a:r>
            <a:rPr lang="en-US" dirty="0">
              <a:hlinkClick xmlns:r="http://schemas.openxmlformats.org/officeDocument/2006/relationships" r:id="rId1"/>
            </a:rPr>
            <a:t>Signed Charter Agreement Form</a:t>
          </a:r>
          <a:endParaRPr lang="en-US" dirty="0"/>
        </a:p>
      </dgm:t>
    </dgm:pt>
    <dgm:pt modelId="{AC98551F-55AA-432F-B0A1-5BD3CA4B39E9}" type="parTrans" cxnId="{56D219A0-2EC6-4C0B-8BB5-5962FB343048}">
      <dgm:prSet/>
      <dgm:spPr/>
      <dgm:t>
        <a:bodyPr/>
        <a:lstStyle/>
        <a:p>
          <a:endParaRPr lang="en-US"/>
        </a:p>
      </dgm:t>
    </dgm:pt>
    <dgm:pt modelId="{262C1B78-1F92-439F-B0E0-E52158DB3723}" type="sibTrans" cxnId="{56D219A0-2EC6-4C0B-8BB5-5962FB343048}">
      <dgm:prSet/>
      <dgm:spPr/>
      <dgm:t>
        <a:bodyPr/>
        <a:lstStyle/>
        <a:p>
          <a:endParaRPr lang="en-US"/>
        </a:p>
      </dgm:t>
    </dgm:pt>
    <dgm:pt modelId="{0E92ACF1-F1A2-487A-B427-71814395B679}">
      <dgm:prSet/>
      <dgm:spPr/>
      <dgm:t>
        <a:bodyPr/>
        <a:lstStyle/>
        <a:p>
          <a:r>
            <a:rPr lang="en-US" dirty="0"/>
            <a:t>Only applicable to Units paying their Unit Renewal at Council</a:t>
          </a:r>
        </a:p>
      </dgm:t>
    </dgm:pt>
    <dgm:pt modelId="{14A58754-FC17-46E6-B0A5-556A2C64F8D1}" type="parTrans" cxnId="{F00AC8FB-0AB9-46DA-8B8E-513D07F17105}">
      <dgm:prSet/>
      <dgm:spPr/>
      <dgm:t>
        <a:bodyPr/>
        <a:lstStyle/>
        <a:p>
          <a:endParaRPr lang="en-US"/>
        </a:p>
      </dgm:t>
    </dgm:pt>
    <dgm:pt modelId="{0570BF6E-C562-495D-9F37-46A54F05F240}" type="sibTrans" cxnId="{F00AC8FB-0AB9-46DA-8B8E-513D07F17105}">
      <dgm:prSet/>
      <dgm:spPr/>
      <dgm:t>
        <a:bodyPr/>
        <a:lstStyle/>
        <a:p>
          <a:endParaRPr lang="en-US"/>
        </a:p>
      </dgm:t>
    </dgm:pt>
    <dgm:pt modelId="{3FC70DBE-D645-4E62-B052-11FDADDD4F64}">
      <dgm:prSet/>
      <dgm:spPr/>
      <dgm:t>
        <a:bodyPr/>
        <a:lstStyle/>
        <a:p>
          <a:r>
            <a:rPr lang="en-US"/>
            <a:t>Unit Renewal Online Invoice</a:t>
          </a:r>
        </a:p>
      </dgm:t>
    </dgm:pt>
    <dgm:pt modelId="{8983EA42-795D-4201-A03B-D4EE08D088EC}" type="parTrans" cxnId="{E68CB612-4E7C-4B86-B71A-9058E0AE4C83}">
      <dgm:prSet/>
      <dgm:spPr/>
      <dgm:t>
        <a:bodyPr/>
        <a:lstStyle/>
        <a:p>
          <a:endParaRPr lang="en-US"/>
        </a:p>
      </dgm:t>
    </dgm:pt>
    <dgm:pt modelId="{D2956675-14D2-4BAE-95DF-07C630F80A18}" type="sibTrans" cxnId="{E68CB612-4E7C-4B86-B71A-9058E0AE4C83}">
      <dgm:prSet/>
      <dgm:spPr/>
      <dgm:t>
        <a:bodyPr/>
        <a:lstStyle/>
        <a:p>
          <a:endParaRPr lang="en-US"/>
        </a:p>
      </dgm:t>
    </dgm:pt>
    <dgm:pt modelId="{889AE673-7308-4228-B040-8993FC8F08CF}">
      <dgm:prSet/>
      <dgm:spPr/>
      <dgm:t>
        <a:bodyPr/>
        <a:lstStyle/>
        <a:p>
          <a:r>
            <a:rPr lang="en-US"/>
            <a:t>Signed Charter Agreement Form</a:t>
          </a:r>
        </a:p>
      </dgm:t>
    </dgm:pt>
    <dgm:pt modelId="{A2D5BA71-3036-4DC0-B505-8D5151687B1B}" type="parTrans" cxnId="{471B3998-7138-401A-972F-9D80007391C5}">
      <dgm:prSet/>
      <dgm:spPr/>
      <dgm:t>
        <a:bodyPr/>
        <a:lstStyle/>
        <a:p>
          <a:endParaRPr lang="en-US"/>
        </a:p>
      </dgm:t>
    </dgm:pt>
    <dgm:pt modelId="{6918A352-82BE-4770-8276-368570F82781}" type="sibTrans" cxnId="{471B3998-7138-401A-972F-9D80007391C5}">
      <dgm:prSet/>
      <dgm:spPr/>
      <dgm:t>
        <a:bodyPr/>
        <a:lstStyle/>
        <a:p>
          <a:endParaRPr lang="en-US"/>
        </a:p>
      </dgm:t>
    </dgm:pt>
    <dgm:pt modelId="{D05028B3-9296-43C9-A180-DA449BE28315}">
      <dgm:prSet/>
      <dgm:spPr/>
      <dgm:t>
        <a:bodyPr/>
        <a:lstStyle/>
        <a:p>
          <a:r>
            <a:rPr lang="en-US"/>
            <a:t>$100 Payment</a:t>
          </a:r>
        </a:p>
      </dgm:t>
    </dgm:pt>
    <dgm:pt modelId="{E8FD7BD7-1B9C-4E73-82D6-B83441BD954C}" type="parTrans" cxnId="{693E40AC-D75C-48D9-8F6A-12BDA5CD268F}">
      <dgm:prSet/>
      <dgm:spPr/>
      <dgm:t>
        <a:bodyPr/>
        <a:lstStyle/>
        <a:p>
          <a:endParaRPr lang="en-US"/>
        </a:p>
      </dgm:t>
    </dgm:pt>
    <dgm:pt modelId="{B5CD5FE6-FF68-4E1E-A268-5F30A9D7B914}" type="sibTrans" cxnId="{693E40AC-D75C-48D9-8F6A-12BDA5CD268F}">
      <dgm:prSet/>
      <dgm:spPr/>
      <dgm:t>
        <a:bodyPr/>
        <a:lstStyle/>
        <a:p>
          <a:endParaRPr lang="en-US"/>
        </a:p>
      </dgm:t>
    </dgm:pt>
    <dgm:pt modelId="{C873794A-E75A-4D1A-8B54-58ADD8AEE01C}" type="pres">
      <dgm:prSet presAssocID="{79F68A9C-9A5B-4D8E-950B-DA1AC5DB5435}" presName="Name0" presStyleCnt="0">
        <dgm:presLayoutVars>
          <dgm:dir/>
          <dgm:animLvl val="lvl"/>
          <dgm:resizeHandles val="exact"/>
        </dgm:presLayoutVars>
      </dgm:prSet>
      <dgm:spPr/>
    </dgm:pt>
    <dgm:pt modelId="{4E82C04F-DDE2-4600-9EE6-1AE3621B23C7}" type="pres">
      <dgm:prSet presAssocID="{D9F6F50E-1B97-4AD7-A85B-99955AEC1868}" presName="composite" presStyleCnt="0"/>
      <dgm:spPr/>
    </dgm:pt>
    <dgm:pt modelId="{C649EB1B-9301-479A-8F1A-8689153805F1}" type="pres">
      <dgm:prSet presAssocID="{D9F6F50E-1B97-4AD7-A85B-99955AEC1868}" presName="parTx" presStyleLbl="alignNode1" presStyleIdx="0" presStyleCnt="2">
        <dgm:presLayoutVars>
          <dgm:chMax val="0"/>
          <dgm:chPref val="0"/>
          <dgm:bulletEnabled val="1"/>
        </dgm:presLayoutVars>
      </dgm:prSet>
      <dgm:spPr/>
    </dgm:pt>
    <dgm:pt modelId="{D0DEB0DD-4970-40E3-BFFE-7BC29EC572BD}" type="pres">
      <dgm:prSet presAssocID="{D9F6F50E-1B97-4AD7-A85B-99955AEC1868}" presName="desTx" presStyleLbl="alignAccFollowNode1" presStyleIdx="0" presStyleCnt="2">
        <dgm:presLayoutVars>
          <dgm:bulletEnabled val="1"/>
        </dgm:presLayoutVars>
      </dgm:prSet>
      <dgm:spPr/>
    </dgm:pt>
    <dgm:pt modelId="{F323F24F-C612-4818-BF24-4DAB71687A2C}" type="pres">
      <dgm:prSet presAssocID="{2F916D9A-0C29-4281-9A99-9FA177AFD756}" presName="space" presStyleCnt="0"/>
      <dgm:spPr/>
    </dgm:pt>
    <dgm:pt modelId="{42C661C2-CB21-4DC8-AE81-F1879A5FA700}" type="pres">
      <dgm:prSet presAssocID="{0E92ACF1-F1A2-487A-B427-71814395B679}" presName="composite" presStyleCnt="0"/>
      <dgm:spPr/>
    </dgm:pt>
    <dgm:pt modelId="{B47E1891-DA53-48D9-ABA9-E07813D8AF7C}" type="pres">
      <dgm:prSet presAssocID="{0E92ACF1-F1A2-487A-B427-71814395B679}" presName="parTx" presStyleLbl="alignNode1" presStyleIdx="1" presStyleCnt="2">
        <dgm:presLayoutVars>
          <dgm:chMax val="0"/>
          <dgm:chPref val="0"/>
          <dgm:bulletEnabled val="1"/>
        </dgm:presLayoutVars>
      </dgm:prSet>
      <dgm:spPr/>
    </dgm:pt>
    <dgm:pt modelId="{C1891EB0-83FD-4374-B9A6-4E0FAA7F27CE}" type="pres">
      <dgm:prSet presAssocID="{0E92ACF1-F1A2-487A-B427-71814395B679}" presName="desTx" presStyleLbl="alignAccFollowNode1" presStyleIdx="1" presStyleCnt="2">
        <dgm:presLayoutVars>
          <dgm:bulletEnabled val="1"/>
        </dgm:presLayoutVars>
      </dgm:prSet>
      <dgm:spPr/>
    </dgm:pt>
  </dgm:ptLst>
  <dgm:cxnLst>
    <dgm:cxn modelId="{AB7C3510-88B4-41DE-9B8A-A3804CB4C7D3}" type="presOf" srcId="{79F68A9C-9A5B-4D8E-950B-DA1AC5DB5435}" destId="{C873794A-E75A-4D1A-8B54-58ADD8AEE01C}" srcOrd="0" destOrd="0" presId="urn:microsoft.com/office/officeart/2005/8/layout/hList1"/>
    <dgm:cxn modelId="{E68CB612-4E7C-4B86-B71A-9058E0AE4C83}" srcId="{0E92ACF1-F1A2-487A-B427-71814395B679}" destId="{3FC70DBE-D645-4E62-B052-11FDADDD4F64}" srcOrd="0" destOrd="0" parTransId="{8983EA42-795D-4201-A03B-D4EE08D088EC}" sibTransId="{D2956675-14D2-4BAE-95DF-07C630F80A18}"/>
    <dgm:cxn modelId="{5FA0E72A-5DDA-4A81-80DD-A1D4BB6F3D29}" type="presOf" srcId="{3FC70DBE-D645-4E62-B052-11FDADDD4F64}" destId="{C1891EB0-83FD-4374-B9A6-4E0FAA7F27CE}" srcOrd="0" destOrd="0" presId="urn:microsoft.com/office/officeart/2005/8/layout/hList1"/>
    <dgm:cxn modelId="{D888133F-0CAC-4441-B64C-E60ADD49BEB4}" type="presOf" srcId="{D05028B3-9296-43C9-A180-DA449BE28315}" destId="{C1891EB0-83FD-4374-B9A6-4E0FAA7F27CE}" srcOrd="0" destOrd="2" presId="urn:microsoft.com/office/officeart/2005/8/layout/hList1"/>
    <dgm:cxn modelId="{471B3998-7138-401A-972F-9D80007391C5}" srcId="{0E92ACF1-F1A2-487A-B427-71814395B679}" destId="{889AE673-7308-4228-B040-8993FC8F08CF}" srcOrd="1" destOrd="0" parTransId="{A2D5BA71-3036-4DC0-B505-8D5151687B1B}" sibTransId="{6918A352-82BE-4770-8276-368570F82781}"/>
    <dgm:cxn modelId="{56D219A0-2EC6-4C0B-8BB5-5962FB343048}" srcId="{D9F6F50E-1B97-4AD7-A85B-99955AEC1868}" destId="{298D6EA4-73AD-479C-92BE-735A4CDD276E}" srcOrd="0" destOrd="0" parTransId="{AC98551F-55AA-432F-B0A1-5BD3CA4B39E9}" sibTransId="{262C1B78-1F92-439F-B0E0-E52158DB3723}"/>
    <dgm:cxn modelId="{12CABEA5-D181-4CFF-A768-3C6A4FE9E44F}" type="presOf" srcId="{298D6EA4-73AD-479C-92BE-735A4CDD276E}" destId="{D0DEB0DD-4970-40E3-BFFE-7BC29EC572BD}" srcOrd="0" destOrd="0" presId="urn:microsoft.com/office/officeart/2005/8/layout/hList1"/>
    <dgm:cxn modelId="{693E40AC-D75C-48D9-8F6A-12BDA5CD268F}" srcId="{0E92ACF1-F1A2-487A-B427-71814395B679}" destId="{D05028B3-9296-43C9-A180-DA449BE28315}" srcOrd="2" destOrd="0" parTransId="{E8FD7BD7-1B9C-4E73-82D6-B83441BD954C}" sibTransId="{B5CD5FE6-FF68-4E1E-A268-5F30A9D7B914}"/>
    <dgm:cxn modelId="{4897FFC6-422C-4181-BE8F-C9FB9F65963D}" srcId="{79F68A9C-9A5B-4D8E-950B-DA1AC5DB5435}" destId="{D9F6F50E-1B97-4AD7-A85B-99955AEC1868}" srcOrd="0" destOrd="0" parTransId="{F774B59F-0973-404B-A7A4-B39A3F5DE2E6}" sibTransId="{2F916D9A-0C29-4281-9A99-9FA177AFD756}"/>
    <dgm:cxn modelId="{9F678EDE-C0F7-4585-9383-E2F004BDEA90}" type="presOf" srcId="{0E92ACF1-F1A2-487A-B427-71814395B679}" destId="{B47E1891-DA53-48D9-ABA9-E07813D8AF7C}" srcOrd="0" destOrd="0" presId="urn:microsoft.com/office/officeart/2005/8/layout/hList1"/>
    <dgm:cxn modelId="{1C4409E8-CB0A-4C3B-8D5D-14F39B60E230}" type="presOf" srcId="{889AE673-7308-4228-B040-8993FC8F08CF}" destId="{C1891EB0-83FD-4374-B9A6-4E0FAA7F27CE}" srcOrd="0" destOrd="1" presId="urn:microsoft.com/office/officeart/2005/8/layout/hList1"/>
    <dgm:cxn modelId="{F00AC8FB-0AB9-46DA-8B8E-513D07F17105}" srcId="{79F68A9C-9A5B-4D8E-950B-DA1AC5DB5435}" destId="{0E92ACF1-F1A2-487A-B427-71814395B679}" srcOrd="1" destOrd="0" parTransId="{14A58754-FC17-46E6-B0A5-556A2C64F8D1}" sibTransId="{0570BF6E-C562-495D-9F37-46A54F05F240}"/>
    <dgm:cxn modelId="{AE034CFF-0EEB-466C-9B88-AEF17B595228}" type="presOf" srcId="{D9F6F50E-1B97-4AD7-A85B-99955AEC1868}" destId="{C649EB1B-9301-479A-8F1A-8689153805F1}" srcOrd="0" destOrd="0" presId="urn:microsoft.com/office/officeart/2005/8/layout/hList1"/>
    <dgm:cxn modelId="{4FF625E3-FCCD-4891-ACCB-AE45DE179168}" type="presParOf" srcId="{C873794A-E75A-4D1A-8B54-58ADD8AEE01C}" destId="{4E82C04F-DDE2-4600-9EE6-1AE3621B23C7}" srcOrd="0" destOrd="0" presId="urn:microsoft.com/office/officeart/2005/8/layout/hList1"/>
    <dgm:cxn modelId="{582E8C1C-6E5E-412D-88D3-48C28CE72E03}" type="presParOf" srcId="{4E82C04F-DDE2-4600-9EE6-1AE3621B23C7}" destId="{C649EB1B-9301-479A-8F1A-8689153805F1}" srcOrd="0" destOrd="0" presId="urn:microsoft.com/office/officeart/2005/8/layout/hList1"/>
    <dgm:cxn modelId="{EDC43094-F087-40CB-90A8-FA3EEE2C241F}" type="presParOf" srcId="{4E82C04F-DDE2-4600-9EE6-1AE3621B23C7}" destId="{D0DEB0DD-4970-40E3-BFFE-7BC29EC572BD}" srcOrd="1" destOrd="0" presId="urn:microsoft.com/office/officeart/2005/8/layout/hList1"/>
    <dgm:cxn modelId="{E1F30CEE-61EA-46ED-AAA6-C27503AD5686}" type="presParOf" srcId="{C873794A-E75A-4D1A-8B54-58ADD8AEE01C}" destId="{F323F24F-C612-4818-BF24-4DAB71687A2C}" srcOrd="1" destOrd="0" presId="urn:microsoft.com/office/officeart/2005/8/layout/hList1"/>
    <dgm:cxn modelId="{28374A64-F990-4DCA-8039-4517E62E9DD6}" type="presParOf" srcId="{C873794A-E75A-4D1A-8B54-58ADD8AEE01C}" destId="{42C661C2-CB21-4DC8-AE81-F1879A5FA700}" srcOrd="2" destOrd="0" presId="urn:microsoft.com/office/officeart/2005/8/layout/hList1"/>
    <dgm:cxn modelId="{FE4C617D-55FB-4B01-AA3A-963C6631BC8E}" type="presParOf" srcId="{42C661C2-CB21-4DC8-AE81-F1879A5FA700}" destId="{B47E1891-DA53-48D9-ABA9-E07813D8AF7C}" srcOrd="0" destOrd="0" presId="urn:microsoft.com/office/officeart/2005/8/layout/hList1"/>
    <dgm:cxn modelId="{EF7B06B0-D5E4-4413-8C71-77B5946CFF59}" type="presParOf" srcId="{42C661C2-CB21-4DC8-AE81-F1879A5FA700}" destId="{C1891EB0-83FD-4374-B9A6-4E0FAA7F27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238209-F479-47FA-8854-E7366D2B2AC6}"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24BA9333-60E5-44DC-9B19-EE7E8D152F72}">
      <dgm:prSet/>
      <dgm:spPr/>
      <dgm:t>
        <a:bodyPr/>
        <a:lstStyle/>
        <a:p>
          <a:pPr>
            <a:defRPr b="1"/>
          </a:pPr>
          <a:r>
            <a:rPr lang="en-US"/>
            <a:t>Unit &amp; Membership Renewals</a:t>
          </a:r>
        </a:p>
      </dgm:t>
    </dgm:pt>
    <dgm:pt modelId="{ADCB9285-6A17-4CDD-8D22-6570DDEF789B}" type="parTrans" cxnId="{FF42B768-A7A9-4BE9-92DC-38454A8C79FC}">
      <dgm:prSet/>
      <dgm:spPr/>
      <dgm:t>
        <a:bodyPr/>
        <a:lstStyle/>
        <a:p>
          <a:endParaRPr lang="en-US"/>
        </a:p>
      </dgm:t>
    </dgm:pt>
    <dgm:pt modelId="{5A8C3338-2DED-46EF-87F6-8F9E8FB0D96F}" type="sibTrans" cxnId="{FF42B768-A7A9-4BE9-92DC-38454A8C79FC}">
      <dgm:prSet/>
      <dgm:spPr/>
      <dgm:t>
        <a:bodyPr/>
        <a:lstStyle/>
        <a:p>
          <a:endParaRPr lang="en-US"/>
        </a:p>
      </dgm:t>
    </dgm:pt>
    <dgm:pt modelId="{FB7692F7-F779-42F4-B478-486ACC13807C}">
      <dgm:prSet/>
      <dgm:spPr/>
      <dgm:t>
        <a:bodyPr/>
        <a:lstStyle/>
        <a:p>
          <a:r>
            <a:rPr lang="en-US"/>
            <a:t>The streamlined renewal process is now live! Units can renew charters, and individuals can renew memberships. They are no longer linked.</a:t>
          </a:r>
        </a:p>
      </dgm:t>
    </dgm:pt>
    <dgm:pt modelId="{27067D46-70EC-4818-B88C-86A56C5B5829}" type="parTrans" cxnId="{4BCE3383-46C8-437B-B94D-074DC193402F}">
      <dgm:prSet/>
      <dgm:spPr/>
      <dgm:t>
        <a:bodyPr/>
        <a:lstStyle/>
        <a:p>
          <a:endParaRPr lang="en-US"/>
        </a:p>
      </dgm:t>
    </dgm:pt>
    <dgm:pt modelId="{CE65DAE7-1F9A-45CB-8C9D-628FFA7A6BBD}" type="sibTrans" cxnId="{4BCE3383-46C8-437B-B94D-074DC193402F}">
      <dgm:prSet/>
      <dgm:spPr/>
      <dgm:t>
        <a:bodyPr/>
        <a:lstStyle/>
        <a:p>
          <a:endParaRPr lang="en-US"/>
        </a:p>
      </dgm:t>
    </dgm:pt>
    <dgm:pt modelId="{6A9D3A43-3E47-4FBA-9147-0D29376D909A}">
      <dgm:prSet/>
      <dgm:spPr/>
      <dgm:t>
        <a:bodyPr/>
        <a:lstStyle/>
        <a:p>
          <a:r>
            <a:rPr lang="en-US"/>
            <a:t>Unit Renewal is due February 28, 2026</a:t>
          </a:r>
        </a:p>
      </dgm:t>
    </dgm:pt>
    <dgm:pt modelId="{79E2B18E-3717-4B78-928A-C718D9751E06}" type="parTrans" cxnId="{9B9BDEB1-EF8D-4066-BD24-4E1799C179C5}">
      <dgm:prSet/>
      <dgm:spPr/>
      <dgm:t>
        <a:bodyPr/>
        <a:lstStyle/>
        <a:p>
          <a:endParaRPr lang="en-US"/>
        </a:p>
      </dgm:t>
    </dgm:pt>
    <dgm:pt modelId="{96273567-14C1-46E4-968A-448C7CB6E120}" type="sibTrans" cxnId="{9B9BDEB1-EF8D-4066-BD24-4E1799C179C5}">
      <dgm:prSet/>
      <dgm:spPr/>
      <dgm:t>
        <a:bodyPr/>
        <a:lstStyle/>
        <a:p>
          <a:endParaRPr lang="en-US"/>
        </a:p>
      </dgm:t>
    </dgm:pt>
    <dgm:pt modelId="{7B752740-39E5-48A6-93BE-DB70BF98DC3F}">
      <dgm:prSet/>
      <dgm:spPr/>
      <dgm:t>
        <a:bodyPr/>
        <a:lstStyle/>
        <a:p>
          <a:pPr>
            <a:defRPr b="1"/>
          </a:pPr>
          <a:r>
            <a:rPr lang="en-US"/>
            <a:t>Council Fees</a:t>
          </a:r>
        </a:p>
      </dgm:t>
    </dgm:pt>
    <dgm:pt modelId="{1547737F-247F-4281-922F-CFDEAC0E1C6F}" type="parTrans" cxnId="{BFEDB56B-183C-4351-9282-1F7B9F3D149B}">
      <dgm:prSet/>
      <dgm:spPr/>
      <dgm:t>
        <a:bodyPr/>
        <a:lstStyle/>
        <a:p>
          <a:endParaRPr lang="en-US"/>
        </a:p>
      </dgm:t>
    </dgm:pt>
    <dgm:pt modelId="{1935A3F2-F371-4918-BEA7-DC470D98558F}" type="sibTrans" cxnId="{BFEDB56B-183C-4351-9282-1F7B9F3D149B}">
      <dgm:prSet/>
      <dgm:spPr/>
      <dgm:t>
        <a:bodyPr/>
        <a:lstStyle/>
        <a:p>
          <a:endParaRPr lang="en-US"/>
        </a:p>
      </dgm:t>
    </dgm:pt>
    <dgm:pt modelId="{EAFB10CE-C72D-431A-A674-945EF52B0CA9}">
      <dgm:prSet/>
      <dgm:spPr/>
      <dgm:t>
        <a:bodyPr/>
        <a:lstStyle/>
        <a:p>
          <a:r>
            <a:rPr lang="en-US"/>
            <a:t>A friendly reminder that an additional Council Fee of $80, effective January 1, 2026, to all new and renewing youth membership.</a:t>
          </a:r>
        </a:p>
      </dgm:t>
    </dgm:pt>
    <dgm:pt modelId="{F605D83F-F5B0-45BD-B4F1-48D2BF45773B}" type="parTrans" cxnId="{D01EC407-D62A-4646-8249-0E7340FB6AD3}">
      <dgm:prSet/>
      <dgm:spPr/>
      <dgm:t>
        <a:bodyPr/>
        <a:lstStyle/>
        <a:p>
          <a:endParaRPr lang="en-US"/>
        </a:p>
      </dgm:t>
    </dgm:pt>
    <dgm:pt modelId="{A917CA07-9348-4AA8-A061-2338D730F8C6}" type="sibTrans" cxnId="{D01EC407-D62A-4646-8249-0E7340FB6AD3}">
      <dgm:prSet/>
      <dgm:spPr/>
      <dgm:t>
        <a:bodyPr/>
        <a:lstStyle/>
        <a:p>
          <a:endParaRPr lang="en-US"/>
        </a:p>
      </dgm:t>
    </dgm:pt>
    <dgm:pt modelId="{64A8EBDD-E4FD-4F78-954D-30EEB3C9C6F9}" type="pres">
      <dgm:prSet presAssocID="{C7238209-F479-47FA-8854-E7366D2B2AC6}" presName="linear" presStyleCnt="0">
        <dgm:presLayoutVars>
          <dgm:dir/>
          <dgm:animLvl val="lvl"/>
          <dgm:resizeHandles val="exact"/>
        </dgm:presLayoutVars>
      </dgm:prSet>
      <dgm:spPr/>
    </dgm:pt>
    <dgm:pt modelId="{1C73A456-33EA-4FC5-B027-D7FDCE5DF917}" type="pres">
      <dgm:prSet presAssocID="{24BA9333-60E5-44DC-9B19-EE7E8D152F72}" presName="parentLin" presStyleCnt="0"/>
      <dgm:spPr/>
    </dgm:pt>
    <dgm:pt modelId="{DCBBB61B-8B91-4055-91CE-25D434CF4B08}" type="pres">
      <dgm:prSet presAssocID="{24BA9333-60E5-44DC-9B19-EE7E8D152F72}" presName="parentLeftMargin" presStyleLbl="node1" presStyleIdx="0" presStyleCnt="2"/>
      <dgm:spPr/>
    </dgm:pt>
    <dgm:pt modelId="{D4DB334E-ABB7-40DF-9409-287974373AB7}" type="pres">
      <dgm:prSet presAssocID="{24BA9333-60E5-44DC-9B19-EE7E8D152F72}" presName="parentText" presStyleLbl="node1" presStyleIdx="0" presStyleCnt="2">
        <dgm:presLayoutVars>
          <dgm:chMax val="0"/>
          <dgm:bulletEnabled val="1"/>
        </dgm:presLayoutVars>
      </dgm:prSet>
      <dgm:spPr/>
    </dgm:pt>
    <dgm:pt modelId="{6865DF81-E6A2-4984-B501-ECC6BC95A567}" type="pres">
      <dgm:prSet presAssocID="{24BA9333-60E5-44DC-9B19-EE7E8D152F72}" presName="negativeSpace" presStyleCnt="0"/>
      <dgm:spPr/>
    </dgm:pt>
    <dgm:pt modelId="{FB9F61DB-44F7-4CC1-806B-25B8A786D804}" type="pres">
      <dgm:prSet presAssocID="{24BA9333-60E5-44DC-9B19-EE7E8D152F72}" presName="childText" presStyleLbl="conFgAcc1" presStyleIdx="0" presStyleCnt="2">
        <dgm:presLayoutVars>
          <dgm:bulletEnabled val="1"/>
        </dgm:presLayoutVars>
      </dgm:prSet>
      <dgm:spPr/>
    </dgm:pt>
    <dgm:pt modelId="{D66CA2FF-B94D-4718-B687-49B74670CEBF}" type="pres">
      <dgm:prSet presAssocID="{5A8C3338-2DED-46EF-87F6-8F9E8FB0D96F}" presName="spaceBetweenRectangles" presStyleCnt="0"/>
      <dgm:spPr/>
    </dgm:pt>
    <dgm:pt modelId="{69522ED0-8FE1-4BAD-AFBE-1D0DB9148C3B}" type="pres">
      <dgm:prSet presAssocID="{7B752740-39E5-48A6-93BE-DB70BF98DC3F}" presName="parentLin" presStyleCnt="0"/>
      <dgm:spPr/>
    </dgm:pt>
    <dgm:pt modelId="{FB5F75E5-50C9-4D09-8A2F-33DDF22324A1}" type="pres">
      <dgm:prSet presAssocID="{7B752740-39E5-48A6-93BE-DB70BF98DC3F}" presName="parentLeftMargin" presStyleLbl="node1" presStyleIdx="0" presStyleCnt="2"/>
      <dgm:spPr/>
    </dgm:pt>
    <dgm:pt modelId="{4E151B7A-A308-4955-8ED4-C9FC7F70483F}" type="pres">
      <dgm:prSet presAssocID="{7B752740-39E5-48A6-93BE-DB70BF98DC3F}" presName="parentText" presStyleLbl="node1" presStyleIdx="1" presStyleCnt="2">
        <dgm:presLayoutVars>
          <dgm:chMax val="0"/>
          <dgm:bulletEnabled val="1"/>
        </dgm:presLayoutVars>
      </dgm:prSet>
      <dgm:spPr/>
    </dgm:pt>
    <dgm:pt modelId="{B3EB829C-7BB8-480B-90C9-D80C8380846C}" type="pres">
      <dgm:prSet presAssocID="{7B752740-39E5-48A6-93BE-DB70BF98DC3F}" presName="negativeSpace" presStyleCnt="0"/>
      <dgm:spPr/>
    </dgm:pt>
    <dgm:pt modelId="{D7CC659A-17B9-4396-93DE-6E279E1C8DB3}" type="pres">
      <dgm:prSet presAssocID="{7B752740-39E5-48A6-93BE-DB70BF98DC3F}" presName="childText" presStyleLbl="conFgAcc1" presStyleIdx="1" presStyleCnt="2">
        <dgm:presLayoutVars>
          <dgm:bulletEnabled val="1"/>
        </dgm:presLayoutVars>
      </dgm:prSet>
      <dgm:spPr/>
    </dgm:pt>
  </dgm:ptLst>
  <dgm:cxnLst>
    <dgm:cxn modelId="{D01EC407-D62A-4646-8249-0E7340FB6AD3}" srcId="{7B752740-39E5-48A6-93BE-DB70BF98DC3F}" destId="{EAFB10CE-C72D-431A-A674-945EF52B0CA9}" srcOrd="0" destOrd="0" parTransId="{F605D83F-F5B0-45BD-B4F1-48D2BF45773B}" sibTransId="{A917CA07-9348-4AA8-A061-2338D730F8C6}"/>
    <dgm:cxn modelId="{B5F21909-3B59-4B3B-96F3-242571524BEA}" type="presOf" srcId="{24BA9333-60E5-44DC-9B19-EE7E8D152F72}" destId="{DCBBB61B-8B91-4055-91CE-25D434CF4B08}" srcOrd="0" destOrd="0" presId="urn:microsoft.com/office/officeart/2005/8/layout/list1"/>
    <dgm:cxn modelId="{B41D2A61-9B2E-440F-9CC5-7F0225E9A935}" type="presOf" srcId="{6A9D3A43-3E47-4FBA-9147-0D29376D909A}" destId="{FB9F61DB-44F7-4CC1-806B-25B8A786D804}" srcOrd="0" destOrd="1" presId="urn:microsoft.com/office/officeart/2005/8/layout/list1"/>
    <dgm:cxn modelId="{FF42B768-A7A9-4BE9-92DC-38454A8C79FC}" srcId="{C7238209-F479-47FA-8854-E7366D2B2AC6}" destId="{24BA9333-60E5-44DC-9B19-EE7E8D152F72}" srcOrd="0" destOrd="0" parTransId="{ADCB9285-6A17-4CDD-8D22-6570DDEF789B}" sibTransId="{5A8C3338-2DED-46EF-87F6-8F9E8FB0D96F}"/>
    <dgm:cxn modelId="{63DEA74A-BE0C-4AA7-A524-DF1764952C95}" type="presOf" srcId="{C7238209-F479-47FA-8854-E7366D2B2AC6}" destId="{64A8EBDD-E4FD-4F78-954D-30EEB3C9C6F9}" srcOrd="0" destOrd="0" presId="urn:microsoft.com/office/officeart/2005/8/layout/list1"/>
    <dgm:cxn modelId="{BFEDB56B-183C-4351-9282-1F7B9F3D149B}" srcId="{C7238209-F479-47FA-8854-E7366D2B2AC6}" destId="{7B752740-39E5-48A6-93BE-DB70BF98DC3F}" srcOrd="1" destOrd="0" parTransId="{1547737F-247F-4281-922F-CFDEAC0E1C6F}" sibTransId="{1935A3F2-F371-4918-BEA7-DC470D98558F}"/>
    <dgm:cxn modelId="{4BCE3383-46C8-437B-B94D-074DC193402F}" srcId="{24BA9333-60E5-44DC-9B19-EE7E8D152F72}" destId="{FB7692F7-F779-42F4-B478-486ACC13807C}" srcOrd="0" destOrd="0" parTransId="{27067D46-70EC-4818-B88C-86A56C5B5829}" sibTransId="{CE65DAE7-1F9A-45CB-8C9D-628FFA7A6BBD}"/>
    <dgm:cxn modelId="{055BBD93-C7FF-420F-BDBF-BFDBC969A2B3}" type="presOf" srcId="{EAFB10CE-C72D-431A-A674-945EF52B0CA9}" destId="{D7CC659A-17B9-4396-93DE-6E279E1C8DB3}" srcOrd="0" destOrd="0" presId="urn:microsoft.com/office/officeart/2005/8/layout/list1"/>
    <dgm:cxn modelId="{9B9BDEB1-EF8D-4066-BD24-4E1799C179C5}" srcId="{24BA9333-60E5-44DC-9B19-EE7E8D152F72}" destId="{6A9D3A43-3E47-4FBA-9147-0D29376D909A}" srcOrd="1" destOrd="0" parTransId="{79E2B18E-3717-4B78-928A-C718D9751E06}" sibTransId="{96273567-14C1-46E4-968A-448C7CB6E120}"/>
    <dgm:cxn modelId="{DAC65AB7-327A-4111-9343-596DFFF1E562}" type="presOf" srcId="{24BA9333-60E5-44DC-9B19-EE7E8D152F72}" destId="{D4DB334E-ABB7-40DF-9409-287974373AB7}" srcOrd="1" destOrd="0" presId="urn:microsoft.com/office/officeart/2005/8/layout/list1"/>
    <dgm:cxn modelId="{065156C2-FC83-4875-8314-A3AAA3D02A5E}" type="presOf" srcId="{7B752740-39E5-48A6-93BE-DB70BF98DC3F}" destId="{4E151B7A-A308-4955-8ED4-C9FC7F70483F}" srcOrd="1" destOrd="0" presId="urn:microsoft.com/office/officeart/2005/8/layout/list1"/>
    <dgm:cxn modelId="{DB1E4AC3-DABD-4EB2-8F98-5DBAD39395E4}" type="presOf" srcId="{FB7692F7-F779-42F4-B478-486ACC13807C}" destId="{FB9F61DB-44F7-4CC1-806B-25B8A786D804}" srcOrd="0" destOrd="0" presId="urn:microsoft.com/office/officeart/2005/8/layout/list1"/>
    <dgm:cxn modelId="{B41FDAE4-D095-49B8-9A1F-A0E353716BED}" type="presOf" srcId="{7B752740-39E5-48A6-93BE-DB70BF98DC3F}" destId="{FB5F75E5-50C9-4D09-8A2F-33DDF22324A1}" srcOrd="0" destOrd="0" presId="urn:microsoft.com/office/officeart/2005/8/layout/list1"/>
    <dgm:cxn modelId="{B4EA1120-15DA-4543-84BF-7648F322D583}" type="presParOf" srcId="{64A8EBDD-E4FD-4F78-954D-30EEB3C9C6F9}" destId="{1C73A456-33EA-4FC5-B027-D7FDCE5DF917}" srcOrd="0" destOrd="0" presId="urn:microsoft.com/office/officeart/2005/8/layout/list1"/>
    <dgm:cxn modelId="{43145C79-D392-4F11-965A-BA1742335842}" type="presParOf" srcId="{1C73A456-33EA-4FC5-B027-D7FDCE5DF917}" destId="{DCBBB61B-8B91-4055-91CE-25D434CF4B08}" srcOrd="0" destOrd="0" presId="urn:microsoft.com/office/officeart/2005/8/layout/list1"/>
    <dgm:cxn modelId="{D1376A4F-CA77-42FA-94B7-108E19CC381D}" type="presParOf" srcId="{1C73A456-33EA-4FC5-B027-D7FDCE5DF917}" destId="{D4DB334E-ABB7-40DF-9409-287974373AB7}" srcOrd="1" destOrd="0" presId="urn:microsoft.com/office/officeart/2005/8/layout/list1"/>
    <dgm:cxn modelId="{42B98A0E-7DB5-474B-8996-0F84EB881F9B}" type="presParOf" srcId="{64A8EBDD-E4FD-4F78-954D-30EEB3C9C6F9}" destId="{6865DF81-E6A2-4984-B501-ECC6BC95A567}" srcOrd="1" destOrd="0" presId="urn:microsoft.com/office/officeart/2005/8/layout/list1"/>
    <dgm:cxn modelId="{1F898B5C-5075-4A32-AC50-6635E2EF73D4}" type="presParOf" srcId="{64A8EBDD-E4FD-4F78-954D-30EEB3C9C6F9}" destId="{FB9F61DB-44F7-4CC1-806B-25B8A786D804}" srcOrd="2" destOrd="0" presId="urn:microsoft.com/office/officeart/2005/8/layout/list1"/>
    <dgm:cxn modelId="{30768F36-55B3-40CA-8CFD-037685A09B5E}" type="presParOf" srcId="{64A8EBDD-E4FD-4F78-954D-30EEB3C9C6F9}" destId="{D66CA2FF-B94D-4718-B687-49B74670CEBF}" srcOrd="3" destOrd="0" presId="urn:microsoft.com/office/officeart/2005/8/layout/list1"/>
    <dgm:cxn modelId="{CD603D6E-AE3D-4014-AF64-504C41DDC877}" type="presParOf" srcId="{64A8EBDD-E4FD-4F78-954D-30EEB3C9C6F9}" destId="{69522ED0-8FE1-4BAD-AFBE-1D0DB9148C3B}" srcOrd="4" destOrd="0" presId="urn:microsoft.com/office/officeart/2005/8/layout/list1"/>
    <dgm:cxn modelId="{A13B956D-4B47-45AF-A1BF-E582A9555B67}" type="presParOf" srcId="{69522ED0-8FE1-4BAD-AFBE-1D0DB9148C3B}" destId="{FB5F75E5-50C9-4D09-8A2F-33DDF22324A1}" srcOrd="0" destOrd="0" presId="urn:microsoft.com/office/officeart/2005/8/layout/list1"/>
    <dgm:cxn modelId="{117D6E84-6BFA-42F3-82C3-049B7469735D}" type="presParOf" srcId="{69522ED0-8FE1-4BAD-AFBE-1D0DB9148C3B}" destId="{4E151B7A-A308-4955-8ED4-C9FC7F70483F}" srcOrd="1" destOrd="0" presId="urn:microsoft.com/office/officeart/2005/8/layout/list1"/>
    <dgm:cxn modelId="{7C2AFE82-DF5F-481A-AB42-93EC66E61F26}" type="presParOf" srcId="{64A8EBDD-E4FD-4F78-954D-30EEB3C9C6F9}" destId="{B3EB829C-7BB8-480B-90C9-D80C8380846C}" srcOrd="5" destOrd="0" presId="urn:microsoft.com/office/officeart/2005/8/layout/list1"/>
    <dgm:cxn modelId="{4B6F0759-B3A1-41A5-BACF-5D7177672CA2}" type="presParOf" srcId="{64A8EBDD-E4FD-4F78-954D-30EEB3C9C6F9}" destId="{D7CC659A-17B9-4396-93DE-6E279E1C8DB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B4F24-1CA6-4EEF-94CD-2089565D273A}">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A054D2-1817-4F0A-B734-A6FB8BC231E3}">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80753D-BEAB-43A1-96BD-711DC57EC597}">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a:t>Check your unit’s leadership positions to ensure that the correct individuals are listed in their respective positions. If changes are needed the Chartered Organization Representative (COR) can use the “Position Manager” tool (also found in Organization Manager) to make changes. Changes will not be reflected until after an overnight refresh.</a:t>
          </a:r>
        </a:p>
      </dsp:txBody>
      <dsp:txXfrm>
        <a:off x="1507738" y="707092"/>
        <a:ext cx="9007861" cy="1305401"/>
      </dsp:txXfrm>
    </dsp:sp>
    <dsp:sp modelId="{E0E70D4E-ED5B-41F3-836C-4296F8FA6F76}">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75308D-6AF9-4BC7-A5B4-8A0E320F0E88}">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B42A11-F3C8-4805-8BC4-04F6EF456BC1}">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90000"/>
            </a:lnSpc>
            <a:spcBef>
              <a:spcPct val="0"/>
            </a:spcBef>
            <a:spcAft>
              <a:spcPct val="35000"/>
            </a:spcAft>
            <a:buNone/>
          </a:pPr>
          <a:r>
            <a:rPr lang="en-US" sz="1800" kern="1200" dirty="0"/>
            <a:t>Confirm that adult leaders have current Safeguarding Youth Training (SYT). All Scouting America volunteers &amp; participants 18+ years of age must complete Safeguarding Youth Training (formerly known as Youth Protection Training), annually.</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15524-38E8-40EC-A233-38520A129E23}">
      <dsp:nvSpPr>
        <dsp:cNvPr id="0" name=""/>
        <dsp:cNvSpPr/>
      </dsp:nvSpPr>
      <dsp:spPr>
        <a:xfrm>
          <a:off x="3080"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Validate information for the next 12-month term</a:t>
          </a:r>
        </a:p>
      </dsp:txBody>
      <dsp:txXfrm>
        <a:off x="3080" y="1765067"/>
        <a:ext cx="2444055" cy="2053006"/>
      </dsp:txXfrm>
    </dsp:sp>
    <dsp:sp modelId="{F8D83DA4-AFCA-4E67-8BE2-8479DD3A6D75}">
      <dsp:nvSpPr>
        <dsp:cNvPr id="0" name=""/>
        <dsp:cNvSpPr/>
      </dsp:nvSpPr>
      <dsp:spPr>
        <a:xfrm>
          <a:off x="711856" y="806997"/>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57325"/>
        <a:ext cx="725847" cy="725847"/>
      </dsp:txXfrm>
    </dsp:sp>
    <dsp:sp modelId="{842EC291-421B-426C-99BA-B995769FF267}">
      <dsp:nvSpPr>
        <dsp:cNvPr id="0" name=""/>
        <dsp:cNvSpPr/>
      </dsp:nvSpPr>
      <dsp:spPr>
        <a:xfrm>
          <a:off x="3080" y="3886435"/>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A3E5C-350E-4042-AFE3-FF6965157CD2}">
      <dsp:nvSpPr>
        <dsp:cNvPr id="0" name=""/>
        <dsp:cNvSpPr/>
      </dsp:nvSpPr>
      <dsp:spPr>
        <a:xfrm>
          <a:off x="2691541"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Electronically sign the page</a:t>
          </a:r>
        </a:p>
      </dsp:txBody>
      <dsp:txXfrm>
        <a:off x="2691541" y="1765067"/>
        <a:ext cx="2444055" cy="2053006"/>
      </dsp:txXfrm>
    </dsp:sp>
    <dsp:sp modelId="{1695B640-5696-4B13-98E9-1F7F160D4BE6}">
      <dsp:nvSpPr>
        <dsp:cNvPr id="0" name=""/>
        <dsp:cNvSpPr/>
      </dsp:nvSpPr>
      <dsp:spPr>
        <a:xfrm>
          <a:off x="3400317" y="806997"/>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57325"/>
        <a:ext cx="725847" cy="725847"/>
      </dsp:txXfrm>
    </dsp:sp>
    <dsp:sp modelId="{DB0DE913-DB0F-4BB2-93AA-1A1FBC9E63CF}">
      <dsp:nvSpPr>
        <dsp:cNvPr id="0" name=""/>
        <dsp:cNvSpPr/>
      </dsp:nvSpPr>
      <dsp:spPr>
        <a:xfrm>
          <a:off x="2691541" y="3886435"/>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B88688-91A1-411D-8672-1BBA78BC3FB1}">
      <dsp:nvSpPr>
        <dsp:cNvPr id="0" name=""/>
        <dsp:cNvSpPr/>
      </dsp:nvSpPr>
      <dsp:spPr>
        <a:xfrm>
          <a:off x="5380002"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Review your Unit Pin and make necessary changes</a:t>
          </a:r>
        </a:p>
      </dsp:txBody>
      <dsp:txXfrm>
        <a:off x="5380002" y="1765067"/>
        <a:ext cx="2444055" cy="2053006"/>
      </dsp:txXfrm>
    </dsp:sp>
    <dsp:sp modelId="{34595A09-6B45-46A7-B220-33B69DA38A1B}">
      <dsp:nvSpPr>
        <dsp:cNvPr id="0" name=""/>
        <dsp:cNvSpPr/>
      </dsp:nvSpPr>
      <dsp:spPr>
        <a:xfrm>
          <a:off x="6088778" y="806997"/>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57325"/>
        <a:ext cx="725847" cy="725847"/>
      </dsp:txXfrm>
    </dsp:sp>
    <dsp:sp modelId="{22A5886C-704C-4546-AAAF-DFDE1F7F3F88}">
      <dsp:nvSpPr>
        <dsp:cNvPr id="0" name=""/>
        <dsp:cNvSpPr/>
      </dsp:nvSpPr>
      <dsp:spPr>
        <a:xfrm>
          <a:off x="5380002" y="3886435"/>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542A3-7CC9-430F-9D02-EEB9CAF2064B}">
      <dsp:nvSpPr>
        <dsp:cNvPr id="0" name=""/>
        <dsp:cNvSpPr/>
      </dsp:nvSpPr>
      <dsp:spPr>
        <a:xfrm>
          <a:off x="8068463" y="464830"/>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711200">
            <a:lnSpc>
              <a:spcPct val="90000"/>
            </a:lnSpc>
            <a:spcBef>
              <a:spcPct val="0"/>
            </a:spcBef>
            <a:spcAft>
              <a:spcPct val="35000"/>
            </a:spcAft>
            <a:buNone/>
          </a:pPr>
          <a:r>
            <a:rPr lang="en-US" sz="1600" kern="1200"/>
            <a:t>Pay and submit online via eCheck or credit card or at the council office</a:t>
          </a:r>
        </a:p>
        <a:p>
          <a:pPr marL="114300" lvl="1" indent="-114300" algn="l" defTabSz="533400">
            <a:lnSpc>
              <a:spcPct val="90000"/>
            </a:lnSpc>
            <a:spcBef>
              <a:spcPct val="0"/>
            </a:spcBef>
            <a:spcAft>
              <a:spcPct val="15000"/>
            </a:spcAft>
            <a:buChar char="•"/>
          </a:pPr>
          <a:r>
            <a:rPr lang="en-US" sz="1200" kern="1200"/>
            <a:t>Service fee may be applied at checkout</a:t>
          </a:r>
        </a:p>
      </dsp:txBody>
      <dsp:txXfrm>
        <a:off x="8068463" y="1765067"/>
        <a:ext cx="2444055" cy="2053006"/>
      </dsp:txXfrm>
    </dsp:sp>
    <dsp:sp modelId="{23659ACD-AA7C-42E6-B7BE-FFF5ED677717}">
      <dsp:nvSpPr>
        <dsp:cNvPr id="0" name=""/>
        <dsp:cNvSpPr/>
      </dsp:nvSpPr>
      <dsp:spPr>
        <a:xfrm>
          <a:off x="8777239" y="806997"/>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57325"/>
        <a:ext cx="725847" cy="725847"/>
      </dsp:txXfrm>
    </dsp:sp>
    <dsp:sp modelId="{15F9EA6A-3AB4-4D5A-BEAE-333866D83216}">
      <dsp:nvSpPr>
        <dsp:cNvPr id="0" name=""/>
        <dsp:cNvSpPr/>
      </dsp:nvSpPr>
      <dsp:spPr>
        <a:xfrm>
          <a:off x="8068463" y="3886435"/>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9EB1B-9301-479A-8F1A-8689153805F1}">
      <dsp:nvSpPr>
        <dsp:cNvPr id="0" name=""/>
        <dsp:cNvSpPr/>
      </dsp:nvSpPr>
      <dsp:spPr>
        <a:xfrm>
          <a:off x="51" y="27811"/>
          <a:ext cx="4913783" cy="15726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Only applicable to Units </a:t>
          </a:r>
          <a:r>
            <a:rPr lang="en-US" sz="3100" b="1" kern="1200" dirty="0"/>
            <a:t>completed Online Renewal</a:t>
          </a:r>
        </a:p>
      </dsp:txBody>
      <dsp:txXfrm>
        <a:off x="51" y="27811"/>
        <a:ext cx="4913783" cy="1572674"/>
      </dsp:txXfrm>
    </dsp:sp>
    <dsp:sp modelId="{D0DEB0DD-4970-40E3-BFFE-7BC29EC572BD}">
      <dsp:nvSpPr>
        <dsp:cNvPr id="0" name=""/>
        <dsp:cNvSpPr/>
      </dsp:nvSpPr>
      <dsp:spPr>
        <a:xfrm>
          <a:off x="51" y="1600486"/>
          <a:ext cx="4913783" cy="272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a:hlinkClick xmlns:r="http://schemas.openxmlformats.org/officeDocument/2006/relationships" r:id="rId1"/>
            </a:rPr>
            <a:t>Signed Charter Agreement Form</a:t>
          </a:r>
          <a:endParaRPr lang="en-US" sz="3100" kern="1200" dirty="0"/>
        </a:p>
      </dsp:txBody>
      <dsp:txXfrm>
        <a:off x="51" y="1600486"/>
        <a:ext cx="4913783" cy="2723040"/>
      </dsp:txXfrm>
    </dsp:sp>
    <dsp:sp modelId="{B47E1891-DA53-48D9-ABA9-E07813D8AF7C}">
      <dsp:nvSpPr>
        <dsp:cNvPr id="0" name=""/>
        <dsp:cNvSpPr/>
      </dsp:nvSpPr>
      <dsp:spPr>
        <a:xfrm>
          <a:off x="5601764" y="27811"/>
          <a:ext cx="4913783" cy="15726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a:lnSpc>
              <a:spcPct val="90000"/>
            </a:lnSpc>
            <a:spcBef>
              <a:spcPct val="0"/>
            </a:spcBef>
            <a:spcAft>
              <a:spcPct val="35000"/>
            </a:spcAft>
            <a:buNone/>
          </a:pPr>
          <a:r>
            <a:rPr lang="en-US" sz="3100" kern="1200" dirty="0"/>
            <a:t>Only applicable to Units paying their Unit Renewal at Council</a:t>
          </a:r>
        </a:p>
      </dsp:txBody>
      <dsp:txXfrm>
        <a:off x="5601764" y="27811"/>
        <a:ext cx="4913783" cy="1572674"/>
      </dsp:txXfrm>
    </dsp:sp>
    <dsp:sp modelId="{C1891EB0-83FD-4374-B9A6-4E0FAA7F27CE}">
      <dsp:nvSpPr>
        <dsp:cNvPr id="0" name=""/>
        <dsp:cNvSpPr/>
      </dsp:nvSpPr>
      <dsp:spPr>
        <a:xfrm>
          <a:off x="5601764" y="1600486"/>
          <a:ext cx="4913783" cy="272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a:t>Unit Renewal Online Invoice</a:t>
          </a:r>
        </a:p>
        <a:p>
          <a:pPr marL="285750" lvl="1" indent="-285750" algn="l" defTabSz="1377950">
            <a:lnSpc>
              <a:spcPct val="90000"/>
            </a:lnSpc>
            <a:spcBef>
              <a:spcPct val="0"/>
            </a:spcBef>
            <a:spcAft>
              <a:spcPct val="15000"/>
            </a:spcAft>
            <a:buChar char="•"/>
          </a:pPr>
          <a:r>
            <a:rPr lang="en-US" sz="3100" kern="1200"/>
            <a:t>Signed Charter Agreement Form</a:t>
          </a:r>
        </a:p>
        <a:p>
          <a:pPr marL="285750" lvl="1" indent="-285750" algn="l" defTabSz="1377950">
            <a:lnSpc>
              <a:spcPct val="90000"/>
            </a:lnSpc>
            <a:spcBef>
              <a:spcPct val="0"/>
            </a:spcBef>
            <a:spcAft>
              <a:spcPct val="15000"/>
            </a:spcAft>
            <a:buChar char="•"/>
          </a:pPr>
          <a:r>
            <a:rPr lang="en-US" sz="3100" kern="1200"/>
            <a:t>$100 Payment</a:t>
          </a:r>
        </a:p>
      </dsp:txBody>
      <dsp:txXfrm>
        <a:off x="5601764" y="1600486"/>
        <a:ext cx="4913783" cy="2723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9F61DB-44F7-4CC1-806B-25B8A786D804}">
      <dsp:nvSpPr>
        <dsp:cNvPr id="0" name=""/>
        <dsp:cNvSpPr/>
      </dsp:nvSpPr>
      <dsp:spPr>
        <a:xfrm>
          <a:off x="0" y="390968"/>
          <a:ext cx="10515600" cy="2079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The streamlined renewal process is now live! Units can renew charters, and individuals can renew memberships. They are no longer linked.</a:t>
          </a:r>
        </a:p>
        <a:p>
          <a:pPr marL="228600" lvl="1" indent="-228600" algn="l" defTabSz="1066800">
            <a:lnSpc>
              <a:spcPct val="90000"/>
            </a:lnSpc>
            <a:spcBef>
              <a:spcPct val="0"/>
            </a:spcBef>
            <a:spcAft>
              <a:spcPct val="15000"/>
            </a:spcAft>
            <a:buChar char="•"/>
          </a:pPr>
          <a:r>
            <a:rPr lang="en-US" sz="2400" kern="1200"/>
            <a:t>Unit Renewal is due February 28, 2026</a:t>
          </a:r>
        </a:p>
      </dsp:txBody>
      <dsp:txXfrm>
        <a:off x="0" y="390968"/>
        <a:ext cx="10515600" cy="2079000"/>
      </dsp:txXfrm>
    </dsp:sp>
    <dsp:sp modelId="{D4DB334E-ABB7-40DF-9409-287974373AB7}">
      <dsp:nvSpPr>
        <dsp:cNvPr id="0" name=""/>
        <dsp:cNvSpPr/>
      </dsp:nvSpPr>
      <dsp:spPr>
        <a:xfrm>
          <a:off x="525780" y="36728"/>
          <a:ext cx="7360920"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defRPr b="1"/>
          </a:pPr>
          <a:r>
            <a:rPr lang="en-US" sz="2400" kern="1200"/>
            <a:t>Unit &amp; Membership Renewals</a:t>
          </a:r>
        </a:p>
      </dsp:txBody>
      <dsp:txXfrm>
        <a:off x="560365" y="71313"/>
        <a:ext cx="7291750" cy="639310"/>
      </dsp:txXfrm>
    </dsp:sp>
    <dsp:sp modelId="{D7CC659A-17B9-4396-93DE-6E279E1C8DB3}">
      <dsp:nvSpPr>
        <dsp:cNvPr id="0" name=""/>
        <dsp:cNvSpPr/>
      </dsp:nvSpPr>
      <dsp:spPr>
        <a:xfrm>
          <a:off x="0" y="2953809"/>
          <a:ext cx="10515600" cy="1360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99872" rIns="816127"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 friendly reminder that an additional Council Fee of $80, effective January 1, 2026, to all new and renewing youth membership.</a:t>
          </a:r>
        </a:p>
      </dsp:txBody>
      <dsp:txXfrm>
        <a:off x="0" y="2953809"/>
        <a:ext cx="10515600" cy="1360800"/>
      </dsp:txXfrm>
    </dsp:sp>
    <dsp:sp modelId="{4E151B7A-A308-4955-8ED4-C9FC7F70483F}">
      <dsp:nvSpPr>
        <dsp:cNvPr id="0" name=""/>
        <dsp:cNvSpPr/>
      </dsp:nvSpPr>
      <dsp:spPr>
        <a:xfrm>
          <a:off x="525780" y="2599569"/>
          <a:ext cx="7360920"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defRPr b="1"/>
          </a:pPr>
          <a:r>
            <a:rPr lang="en-US" sz="2400" kern="1200"/>
            <a:t>Council Fees</a:t>
          </a:r>
        </a:p>
      </dsp:txBody>
      <dsp:txXfrm>
        <a:off x="560365" y="2634154"/>
        <a:ext cx="7291750" cy="63931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509433-8FC2-4E26-ADBE-E9ED89CCBB73}" type="datetimeFigureOut">
              <a:rPr lang="en-US" smtClean="0"/>
              <a:t>1/22/2026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D207B0-5271-4B48-8F11-F6D90584FECD}" type="slidenum">
              <a:rPr lang="en-US" smtClean="0"/>
              <a:t>‹#›</a:t>
            </a:fld>
            <a:endParaRPr lang="en-US"/>
          </a:p>
        </p:txBody>
      </p:sp>
    </p:spTree>
    <p:extLst>
      <p:ext uri="{BB962C8B-B14F-4D97-AF65-F5344CB8AC3E}">
        <p14:creationId xmlns:p14="http://schemas.microsoft.com/office/powerpoint/2010/main" val="32889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3</a:t>
            </a:fld>
            <a:endParaRPr lang="en-US"/>
          </a:p>
        </p:txBody>
      </p:sp>
    </p:spTree>
    <p:extLst>
      <p:ext uri="{BB962C8B-B14F-4D97-AF65-F5344CB8AC3E}">
        <p14:creationId xmlns:p14="http://schemas.microsoft.com/office/powerpoint/2010/main" val="210283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12</a:t>
            </a:fld>
            <a:endParaRPr lang="en-US"/>
          </a:p>
        </p:txBody>
      </p:sp>
    </p:spTree>
    <p:extLst>
      <p:ext uri="{BB962C8B-B14F-4D97-AF65-F5344CB8AC3E}">
        <p14:creationId xmlns:p14="http://schemas.microsoft.com/office/powerpoint/2010/main" val="3793033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13</a:t>
            </a:fld>
            <a:endParaRPr lang="en-US"/>
          </a:p>
        </p:txBody>
      </p:sp>
    </p:spTree>
    <p:extLst>
      <p:ext uri="{BB962C8B-B14F-4D97-AF65-F5344CB8AC3E}">
        <p14:creationId xmlns:p14="http://schemas.microsoft.com/office/powerpoint/2010/main" val="248704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15</a:t>
            </a:fld>
            <a:endParaRPr lang="en-US"/>
          </a:p>
        </p:txBody>
      </p:sp>
    </p:spTree>
    <p:extLst>
      <p:ext uri="{BB962C8B-B14F-4D97-AF65-F5344CB8AC3E}">
        <p14:creationId xmlns:p14="http://schemas.microsoft.com/office/powerpoint/2010/main" val="36671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207B0-5271-4B48-8F11-F6D90584FECD}" type="slidenum">
              <a:rPr lang="en-US" smtClean="0"/>
              <a:t>19</a:t>
            </a:fld>
            <a:endParaRPr lang="en-US"/>
          </a:p>
        </p:txBody>
      </p:sp>
    </p:spTree>
    <p:extLst>
      <p:ext uri="{BB962C8B-B14F-4D97-AF65-F5344CB8AC3E}">
        <p14:creationId xmlns:p14="http://schemas.microsoft.com/office/powerpoint/2010/main" val="72523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link to each item</a:t>
            </a:r>
          </a:p>
        </p:txBody>
      </p:sp>
      <p:sp>
        <p:nvSpPr>
          <p:cNvPr id="4" name="Slide Number Placeholder 3"/>
          <p:cNvSpPr>
            <a:spLocks noGrp="1"/>
          </p:cNvSpPr>
          <p:nvPr>
            <p:ph type="sldNum" sz="quarter" idx="5"/>
          </p:nvPr>
        </p:nvSpPr>
        <p:spPr/>
        <p:txBody>
          <a:bodyPr/>
          <a:lstStyle/>
          <a:p>
            <a:fld id="{B5D207B0-5271-4B48-8F11-F6D90584FECD}" type="slidenum">
              <a:rPr lang="en-US" smtClean="0"/>
              <a:t>20</a:t>
            </a:fld>
            <a:endParaRPr lang="en-US"/>
          </a:p>
        </p:txBody>
      </p:sp>
    </p:spTree>
    <p:extLst>
      <p:ext uri="{BB962C8B-B14F-4D97-AF65-F5344CB8AC3E}">
        <p14:creationId xmlns:p14="http://schemas.microsoft.com/office/powerpoint/2010/main" val="1374047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video" Target="https://www.youtube.com/embed/yREQNjPMDYA?feature=oembed" TargetMode="Externa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xelated eagle and fleur-de-lis&#10;&#10;Description automatically generated">
            <a:extLst>
              <a:ext uri="{FF2B5EF4-FFF2-40B4-BE49-F238E27FC236}">
                <a16:creationId xmlns:a16="http://schemas.microsoft.com/office/drawing/2014/main" id="{B26008A2-CCAD-71E9-A58C-0CCCEECC53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2DDBC13-6109-EFC9-39E0-D8EF14C5133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264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2" descr="A close-up of logos&#10;&#10;AI-generated content may be incorrect.">
            <a:extLst>
              <a:ext uri="{FF2B5EF4-FFF2-40B4-BE49-F238E27FC236}">
                <a16:creationId xmlns:a16="http://schemas.microsoft.com/office/drawing/2014/main" id="{89C218EB-812F-8614-DADD-427B493970F1}"/>
              </a:ext>
            </a:extLst>
          </p:cNvPr>
          <p:cNvPicPr>
            <a:picLocks noChangeAspect="1"/>
          </p:cNvPicPr>
          <p:nvPr userDrawn="1"/>
        </p:nvPicPr>
        <p:blipFill>
          <a:blip r:embed="rId2">
            <a:extLst>
              <a:ext uri="{28A0092B-C50C-407E-A947-70E740481C1C}">
                <a14:useLocalDpi xmlns:a14="http://schemas.microsoft.com/office/drawing/2010/main" val="0"/>
              </a:ext>
            </a:extLst>
          </a:blip>
          <a:srcRect l="4105" r="4264"/>
          <a:stretch>
            <a:fillRect/>
          </a:stretch>
        </p:blipFill>
        <p:spPr>
          <a:xfrm>
            <a:off x="0" y="771463"/>
            <a:ext cx="12192000" cy="5322150"/>
          </a:xfrm>
          <a:prstGeom prst="rect">
            <a:avLst/>
          </a:prstGeom>
        </p:spPr>
      </p:pic>
    </p:spTree>
    <p:extLst>
      <p:ext uri="{BB962C8B-B14F-4D97-AF65-F5344CB8AC3E}">
        <p14:creationId xmlns:p14="http://schemas.microsoft.com/office/powerpoint/2010/main" val="2940638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71F71FC7-FC0B-81F3-3755-39F02526D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722" y="728523"/>
            <a:ext cx="6548555" cy="5043607"/>
          </a:xfrm>
          <a:prstGeom prst="rect">
            <a:avLst/>
          </a:prstGeom>
        </p:spPr>
      </p:pic>
    </p:spTree>
    <p:extLst>
      <p:ext uri="{BB962C8B-B14F-4D97-AF65-F5344CB8AC3E}">
        <p14:creationId xmlns:p14="http://schemas.microsoft.com/office/powerpoint/2010/main" val="251643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3798277"/>
            <a:ext cx="10515600" cy="2291373"/>
          </a:xfrm>
        </p:spPr>
        <p:txBody>
          <a:bodyPr>
            <a:normAutofit/>
          </a:bodyPr>
          <a:lstStyle>
            <a:lvl1pPr marL="0" indent="0" algn="ctr">
              <a:buNone/>
              <a:defRPr sz="3200">
                <a:solidFill>
                  <a:schemeClr val="tx1">
                    <a:tint val="75000"/>
                  </a:schemeClr>
                </a:solidFill>
                <a:latin typeface="Arial Black" panose="020B0A04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1/22/2026</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797925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544B97-D90B-4251-B303-F42BABF43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8C4E32-D95D-40CE-A7DE-EC9E74C9D0A4}"/>
              </a:ext>
            </a:extLst>
          </p:cNvPr>
          <p:cNvSpPr>
            <a:spLocks noGrp="1"/>
          </p:cNvSpPr>
          <p:nvPr>
            <p:ph type="dt" sz="half" idx="10"/>
          </p:nvPr>
        </p:nvSpPr>
        <p:spPr>
          <a:xfrm>
            <a:off x="838200" y="6356350"/>
            <a:ext cx="2743200" cy="365125"/>
          </a:xfrm>
          <a:prstGeom prst="rect">
            <a:avLst/>
          </a:prstGeom>
        </p:spPr>
        <p:txBody>
          <a:bodyPr/>
          <a:lstStyle/>
          <a:p>
            <a:fld id="{BF8B219C-0363-4EAC-B355-C16BC5F10A50}" type="datetimeFigureOut">
              <a:rPr lang="en-US" smtClean="0"/>
              <a:t>1/22/2026</a:t>
            </a:fld>
            <a:endParaRPr lang="en-US"/>
          </a:p>
        </p:txBody>
      </p:sp>
      <p:sp>
        <p:nvSpPr>
          <p:cNvPr id="5" name="Footer Placeholder 4">
            <a:extLst>
              <a:ext uri="{FF2B5EF4-FFF2-40B4-BE49-F238E27FC236}">
                <a16:creationId xmlns:a16="http://schemas.microsoft.com/office/drawing/2014/main" id="{CB5B6717-C5A9-4E32-B8EC-5887317D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22FD96-2ED5-4776-B90F-FC4761E221B7}"/>
              </a:ext>
            </a:extLst>
          </p:cNvPr>
          <p:cNvSpPr>
            <a:spLocks noGrp="1"/>
          </p:cNvSpPr>
          <p:nvPr>
            <p:ph type="sldNum" sz="quarter" idx="12"/>
          </p:nvPr>
        </p:nvSpPr>
        <p:spPr>
          <a:xfrm>
            <a:off x="8610600" y="6356350"/>
            <a:ext cx="2743200" cy="365125"/>
          </a:xfrm>
          <a:prstGeom prst="rect">
            <a:avLst/>
          </a:prstGeom>
        </p:spPr>
        <p:txBody>
          <a:bodyPr/>
          <a:lstStyle/>
          <a:p>
            <a:fld id="{5575102F-CC77-4CA7-8712-F041898EE779}" type="slidenum">
              <a:rPr lang="en-US" smtClean="0"/>
              <a:t>‹#›</a:t>
            </a:fld>
            <a:endParaRPr lang="en-US"/>
          </a:p>
        </p:txBody>
      </p:sp>
      <p:pic>
        <p:nvPicPr>
          <p:cNvPr id="7" name="Picture 6" descr="A pixelated eagle and fleur-de-lis&#10;&#10;Description automatically generated">
            <a:extLst>
              <a:ext uri="{FF2B5EF4-FFF2-40B4-BE49-F238E27FC236}">
                <a16:creationId xmlns:a16="http://schemas.microsoft.com/office/drawing/2014/main" id="{C82D88EB-31C6-B7FF-FC1D-120633A2D8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04353"/>
            <a:ext cx="10509250" cy="1624824"/>
          </a:xfrm>
          <a:prstGeom prst="rect">
            <a:avLst/>
          </a:prstGeom>
        </p:spPr>
      </p:pic>
    </p:spTree>
    <p:extLst>
      <p:ext uri="{BB962C8B-B14F-4D97-AF65-F5344CB8AC3E}">
        <p14:creationId xmlns:p14="http://schemas.microsoft.com/office/powerpoint/2010/main" val="359228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EF757-681C-4A02-9880-D3EFEC32F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92B0C-E864-4B4B-964A-9E53C4E70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875C4-2DA6-4DB0-886A-65230F286C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243208EF-80D1-9D6D-4411-CD2EE50FAB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CFA1B245-E00A-3917-E017-4EA5C66C542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80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3AD7C-ECC6-49CB-B259-D3F6D5FCA6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E5DAF5-D4B9-40C2-8952-A817CEA0E7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5CD0C-B93E-4D69-9F0B-B03424A60E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11D90EF-04B1-4207-82AE-7D6FF6DE43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06857F-C227-4BF7-9CAA-DF52159C1D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xelated eagle and fleur-de-lis&#10;&#10;Description automatically generated">
            <a:extLst>
              <a:ext uri="{FF2B5EF4-FFF2-40B4-BE49-F238E27FC236}">
                <a16:creationId xmlns:a16="http://schemas.microsoft.com/office/drawing/2014/main" id="{D916E408-743D-4137-361F-428EB2B71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11" name="Rectangle 10">
            <a:extLst>
              <a:ext uri="{FF2B5EF4-FFF2-40B4-BE49-F238E27FC236}">
                <a16:creationId xmlns:a16="http://schemas.microsoft.com/office/drawing/2014/main" id="{8AF52595-2092-FCC4-2918-2636FE29C92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240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99FE-3370-48F5-9321-3BDCA32F3D21}"/>
              </a:ext>
            </a:extLst>
          </p:cNvPr>
          <p:cNvSpPr>
            <a:spLocks noGrp="1"/>
          </p:cNvSpPr>
          <p:nvPr>
            <p:ph type="title"/>
          </p:nvPr>
        </p:nvSpPr>
        <p:spPr/>
        <p:txBody>
          <a:bodyPr/>
          <a:lstStyle/>
          <a:p>
            <a:r>
              <a:rPr lang="en-US"/>
              <a:t>Click to edit Master title style</a:t>
            </a:r>
          </a:p>
        </p:txBody>
      </p:sp>
      <p:pic>
        <p:nvPicPr>
          <p:cNvPr id="6" name="Picture 5" descr="A pixelated eagle and fleur-de-lis&#10;&#10;Description automatically generated">
            <a:extLst>
              <a:ext uri="{FF2B5EF4-FFF2-40B4-BE49-F238E27FC236}">
                <a16:creationId xmlns:a16="http://schemas.microsoft.com/office/drawing/2014/main" id="{B491A432-C8BD-9833-A8B4-DBD007183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7" name="Rectangle 6">
            <a:extLst>
              <a:ext uri="{FF2B5EF4-FFF2-40B4-BE49-F238E27FC236}">
                <a16:creationId xmlns:a16="http://schemas.microsoft.com/office/drawing/2014/main" id="{2F4B0F77-6FAF-1282-B422-7DCFBDEBEFE2}"/>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689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xelated eagle and fleur-de-lis&#10;&#10;Description automatically generated">
            <a:extLst>
              <a:ext uri="{FF2B5EF4-FFF2-40B4-BE49-F238E27FC236}">
                <a16:creationId xmlns:a16="http://schemas.microsoft.com/office/drawing/2014/main" id="{0C94862F-08CF-46FC-C24E-7A34BB609F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6" name="Rectangle 5">
            <a:extLst>
              <a:ext uri="{FF2B5EF4-FFF2-40B4-BE49-F238E27FC236}">
                <a16:creationId xmlns:a16="http://schemas.microsoft.com/office/drawing/2014/main" id="{BAF6F8E2-423C-235F-A91E-46368224DC6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862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6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29CC8-CB60-4446-B9C0-ADCD838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9C459-CA2E-471A-90B8-9CD7B5B74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93446-49D2-4C5C-AB3C-7983D6B46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FFFBB187-25D7-47C5-F607-124BAF582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D1C14125-5670-0FF1-5A04-AD8CD4EE708C}"/>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411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5" name="Picture 4" descr="A close-up of logos&#10;&#10;AI-generated content may be incorrect.">
            <a:extLst>
              <a:ext uri="{FF2B5EF4-FFF2-40B4-BE49-F238E27FC236}">
                <a16:creationId xmlns:a16="http://schemas.microsoft.com/office/drawing/2014/main" id="{3F1F560B-18C1-A52A-F29C-9F2799F8FA63}"/>
              </a:ext>
            </a:extLst>
          </p:cNvPr>
          <p:cNvPicPr>
            <a:picLocks noChangeAspect="1"/>
          </p:cNvPicPr>
          <p:nvPr userDrawn="1"/>
        </p:nvPicPr>
        <p:blipFill>
          <a:blip r:embed="rId2">
            <a:extLst>
              <a:ext uri="{28A0092B-C50C-407E-A947-70E740481C1C}">
                <a14:useLocalDpi xmlns:a14="http://schemas.microsoft.com/office/drawing/2010/main" val="0"/>
              </a:ext>
            </a:extLst>
          </a:blip>
          <a:srcRect l="11026" t="12478" r="6889" b="14033"/>
          <a:stretch>
            <a:fillRect/>
          </a:stretch>
        </p:blipFill>
        <p:spPr>
          <a:xfrm>
            <a:off x="9430174" y="5826621"/>
            <a:ext cx="2678587" cy="959224"/>
          </a:xfrm>
          <a:prstGeom prst="rect">
            <a:avLst/>
          </a:prstGeom>
        </p:spPr>
      </p:pic>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a:xfrm>
            <a:off x="838200" y="1825625"/>
            <a:ext cx="10515600" cy="3974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C2DDBC13-6109-EFC9-39E0-D8EF14C51331}"/>
              </a:ext>
            </a:extLst>
          </p:cNvPr>
          <p:cNvSpPr/>
          <p:nvPr userDrawn="1"/>
        </p:nvSpPr>
        <p:spPr>
          <a:xfrm>
            <a:off x="0" y="6280608"/>
            <a:ext cx="9262820"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9403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1AF4-9EFB-4707-9220-D0D63A4D98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70091-600C-4D13-BC30-F09377330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3D1BD4D-2262-4913-BC7B-CDD0773F3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xelated eagle and fleur-de-lis&#10;&#10;Description automatically generated">
            <a:extLst>
              <a:ext uri="{FF2B5EF4-FFF2-40B4-BE49-F238E27FC236}">
                <a16:creationId xmlns:a16="http://schemas.microsoft.com/office/drawing/2014/main" id="{95A09301-6D40-261D-449B-6AF89293CA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9" name="Rectangle 8">
            <a:extLst>
              <a:ext uri="{FF2B5EF4-FFF2-40B4-BE49-F238E27FC236}">
                <a16:creationId xmlns:a16="http://schemas.microsoft.com/office/drawing/2014/main" id="{C8774B37-F34B-E20E-FDA4-684FC1755BE8}"/>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5013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4F11-2B33-457A-AE33-E84F496C0E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6930FA-69BC-4619-978D-55BEAF1C65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B794337A-6CBF-625D-825A-48C4B388B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9EAFF8C0-FF2B-8447-B3EF-197DC3F17CBD}"/>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6397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4A9CE8-520D-4A08-8BE0-AD7B43EB3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077866-7875-4403-83CF-5558D69EF4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xelated eagle and fleur-de-lis&#10;&#10;Description automatically generated">
            <a:extLst>
              <a:ext uri="{FF2B5EF4-FFF2-40B4-BE49-F238E27FC236}">
                <a16:creationId xmlns:a16="http://schemas.microsoft.com/office/drawing/2014/main" id="{A347FE61-ADCA-2027-39E6-BDE85EAD8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70378" y="6243156"/>
            <a:ext cx="2921149" cy="451635"/>
          </a:xfrm>
          <a:prstGeom prst="rect">
            <a:avLst/>
          </a:prstGeom>
        </p:spPr>
      </p:pic>
      <p:sp>
        <p:nvSpPr>
          <p:cNvPr id="8" name="Rectangle 7">
            <a:extLst>
              <a:ext uri="{FF2B5EF4-FFF2-40B4-BE49-F238E27FC236}">
                <a16:creationId xmlns:a16="http://schemas.microsoft.com/office/drawing/2014/main" id="{F205E194-E059-501B-EE4E-125B7521C4F1}"/>
              </a:ext>
            </a:extLst>
          </p:cNvPr>
          <p:cNvSpPr/>
          <p:nvPr userDrawn="1"/>
        </p:nvSpPr>
        <p:spPr>
          <a:xfrm>
            <a:off x="0" y="6343711"/>
            <a:ext cx="9073661" cy="315912"/>
          </a:xfrm>
          <a:prstGeom prst="rect">
            <a:avLst/>
          </a:prstGeom>
          <a:solidFill>
            <a:srgbClr val="0756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9049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7569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a:xfrm>
            <a:off x="838200" y="1825625"/>
            <a:ext cx="10515600" cy="41668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2282" y="6105930"/>
            <a:ext cx="3599001" cy="553988"/>
          </a:xfrm>
          <a:prstGeom prst="rect">
            <a:avLst/>
          </a:prstGeom>
        </p:spPr>
      </p:pic>
    </p:spTree>
    <p:extLst>
      <p:ext uri="{BB962C8B-B14F-4D97-AF65-F5344CB8AC3E}">
        <p14:creationId xmlns:p14="http://schemas.microsoft.com/office/powerpoint/2010/main" val="163844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rgbClr val="075697"/>
        </a:solidFill>
        <a:effectLst/>
      </p:bgPr>
    </p:bg>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4D1D78C2-10DB-39A4-AAEB-A77582DF37F1}"/>
              </a:ext>
            </a:extLst>
          </p:cNvPr>
          <p:cNvPicPr>
            <a:picLocks noChangeAspect="1"/>
          </p:cNvPicPr>
          <p:nvPr userDrawn="1"/>
        </p:nvPicPr>
        <p:blipFill>
          <a:blip r:embed="rId2">
            <a:extLst>
              <a:ext uri="{28A0092B-C50C-407E-A947-70E740481C1C}">
                <a14:useLocalDpi xmlns:a14="http://schemas.microsoft.com/office/drawing/2010/main" val="0"/>
              </a:ext>
            </a:extLst>
          </a:blip>
          <a:srcRect r="9164" b="9117"/>
          <a:stretch>
            <a:fillRect/>
          </a:stretch>
        </p:blipFill>
        <p:spPr>
          <a:xfrm>
            <a:off x="8511241" y="5384943"/>
            <a:ext cx="3680760" cy="1473057"/>
          </a:xfrm>
          <a:prstGeom prst="rect">
            <a:avLst/>
          </a:prstGeom>
        </p:spPr>
      </p:pic>
      <p:sp>
        <p:nvSpPr>
          <p:cNvPr id="2" name="Title 1">
            <a:extLst>
              <a:ext uri="{FF2B5EF4-FFF2-40B4-BE49-F238E27FC236}">
                <a16:creationId xmlns:a16="http://schemas.microsoft.com/office/drawing/2014/main" id="{7B6BB2FC-7210-49F5-993A-00B15C358B7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50DDDBB-D62A-4015-A79E-4B409CE18FAA}"/>
              </a:ext>
            </a:extLst>
          </p:cNvPr>
          <p:cNvSpPr>
            <a:spLocks noGrp="1"/>
          </p:cNvSpPr>
          <p:nvPr>
            <p:ph idx="1"/>
          </p:nvPr>
        </p:nvSpPr>
        <p:spPr>
          <a:xfrm>
            <a:off x="838200" y="1825625"/>
            <a:ext cx="10515600" cy="36966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7741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97"/>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D2583698-E122-C46D-2230-36E45E58AC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422" y="2303584"/>
            <a:ext cx="10875156" cy="1673994"/>
          </a:xfrm>
          <a:prstGeom prst="rect">
            <a:avLst/>
          </a:prstGeom>
        </p:spPr>
      </p:pic>
    </p:spTree>
    <p:extLst>
      <p:ext uri="{BB962C8B-B14F-4D97-AF65-F5344CB8AC3E}">
        <p14:creationId xmlns:p14="http://schemas.microsoft.com/office/powerpoint/2010/main" val="2168025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75697"/>
        </a:solidFill>
        <a:effectLst/>
      </p:bgPr>
    </p:bg>
    <p:spTree>
      <p:nvGrpSpPr>
        <p:cNvPr id="1" name=""/>
        <p:cNvGrpSpPr/>
        <p:nvPr/>
      </p:nvGrpSpPr>
      <p:grpSpPr>
        <a:xfrm>
          <a:off x="0" y="0"/>
          <a:ext cx="0" cy="0"/>
          <a:chOff x="0" y="0"/>
          <a:chExt cx="0" cy="0"/>
        </a:xfrm>
      </p:grpSpPr>
      <p:pic>
        <p:nvPicPr>
          <p:cNvPr id="3" name="Picture 2" descr="A black and white logo with white text&#10;&#10;Description automatically generated">
            <a:extLst>
              <a:ext uri="{FF2B5EF4-FFF2-40B4-BE49-F238E27FC236}">
                <a16:creationId xmlns:a16="http://schemas.microsoft.com/office/drawing/2014/main" id="{4111B350-352A-23F8-F74D-644E0455BD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037" y="771138"/>
            <a:ext cx="6915926" cy="5315723"/>
          </a:xfrm>
          <a:prstGeom prst="rect">
            <a:avLst/>
          </a:prstGeom>
        </p:spPr>
      </p:pic>
    </p:spTree>
    <p:extLst>
      <p:ext uri="{BB962C8B-B14F-4D97-AF65-F5344CB8AC3E}">
        <p14:creationId xmlns:p14="http://schemas.microsoft.com/office/powerpoint/2010/main" val="68193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rgbClr val="075697"/>
        </a:solidFill>
        <a:effectLst/>
      </p:bgPr>
    </p:bg>
    <p:spTree>
      <p:nvGrpSpPr>
        <p:cNvPr id="1" name=""/>
        <p:cNvGrpSpPr/>
        <p:nvPr/>
      </p:nvGrpSpPr>
      <p:grpSpPr>
        <a:xfrm>
          <a:off x="0" y="0"/>
          <a:ext cx="0" cy="0"/>
          <a:chOff x="0" y="0"/>
          <a:chExt cx="0" cy="0"/>
        </a:xfrm>
      </p:grpSpPr>
      <p:pic>
        <p:nvPicPr>
          <p:cNvPr id="4" name="Picture 3" descr="A black background with white text&#10;&#10;AI-generated content may be incorrect.">
            <a:extLst>
              <a:ext uri="{FF2B5EF4-FFF2-40B4-BE49-F238E27FC236}">
                <a16:creationId xmlns:a16="http://schemas.microsoft.com/office/drawing/2014/main" id="{673D9B49-0203-ABE8-30E4-B88076AB5A71}"/>
              </a:ext>
            </a:extLst>
          </p:cNvPr>
          <p:cNvPicPr>
            <a:picLocks noChangeAspect="1"/>
          </p:cNvPicPr>
          <p:nvPr userDrawn="1"/>
        </p:nvPicPr>
        <p:blipFill>
          <a:blip r:embed="rId2">
            <a:extLst>
              <a:ext uri="{28A0092B-C50C-407E-A947-70E740481C1C}">
                <a14:useLocalDpi xmlns:a14="http://schemas.microsoft.com/office/drawing/2010/main" val="0"/>
              </a:ext>
            </a:extLst>
          </a:blip>
          <a:srcRect l="4841" r="4974"/>
          <a:stretch>
            <a:fillRect/>
          </a:stretch>
        </p:blipFill>
        <p:spPr>
          <a:xfrm>
            <a:off x="0" y="697447"/>
            <a:ext cx="12192000" cy="5407510"/>
          </a:xfrm>
          <a:prstGeom prst="rect">
            <a:avLst/>
          </a:prstGeom>
        </p:spPr>
      </p:pic>
    </p:spTree>
    <p:extLst>
      <p:ext uri="{BB962C8B-B14F-4D97-AF65-F5344CB8AC3E}">
        <p14:creationId xmlns:p14="http://schemas.microsoft.com/office/powerpoint/2010/main" val="273867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A837EC5-B555-47D5-AB4A-BAB18FFA0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A pixelated eagle and fleur-de-lis&#10;&#10;Description automatically generated">
            <a:extLst>
              <a:ext uri="{FF2B5EF4-FFF2-40B4-BE49-F238E27FC236}">
                <a16:creationId xmlns:a16="http://schemas.microsoft.com/office/drawing/2014/main" id="{D6C67B68-CEBA-FAA3-EA8B-7301B949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81484" y="1600200"/>
            <a:ext cx="8299721" cy="1283211"/>
          </a:xfrm>
          <a:prstGeom prst="rect">
            <a:avLst/>
          </a:prstGeom>
        </p:spPr>
      </p:pic>
      <p:pic>
        <p:nvPicPr>
          <p:cNvPr id="8" name="Online Media 3" title="Scouting America Anthem">
            <a:hlinkClick r:id="" action="ppaction://media"/>
            <a:extLst>
              <a:ext uri="{FF2B5EF4-FFF2-40B4-BE49-F238E27FC236}">
                <a16:creationId xmlns:a16="http://schemas.microsoft.com/office/drawing/2014/main" id="{1CBDA12D-17CE-90AB-8974-9CA6181BD4E2}"/>
              </a:ext>
            </a:extLst>
          </p:cNvPr>
          <p:cNvPicPr>
            <a:picLocks noRot="1" noChangeAspect="1"/>
          </p:cNvPicPr>
          <p:nvPr userDrawn="1">
            <a:videoFile r:link="rId1"/>
          </p:nvPr>
        </p:nvPicPr>
        <p:blipFill>
          <a:blip r:embed="rId4"/>
          <a:stretch>
            <a:fillRect/>
          </a:stretch>
        </p:blipFill>
        <p:spPr>
          <a:xfrm>
            <a:off x="836177" y="457200"/>
            <a:ext cx="10519646" cy="5943600"/>
          </a:xfrm>
          <a:prstGeom prst="rect">
            <a:avLst/>
          </a:prstGeom>
        </p:spPr>
      </p:pic>
    </p:spTree>
    <p:extLst>
      <p:ext uri="{BB962C8B-B14F-4D97-AF65-F5344CB8AC3E}">
        <p14:creationId xmlns:p14="http://schemas.microsoft.com/office/powerpoint/2010/main" val="387603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blue and white eagle with a shield and stars&#10;&#10;Description automatically generated">
            <a:extLst>
              <a:ext uri="{FF2B5EF4-FFF2-40B4-BE49-F238E27FC236}">
                <a16:creationId xmlns:a16="http://schemas.microsoft.com/office/drawing/2014/main" id="{FA0E348E-CE95-E93D-AB93-FD1DB66ABB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48578" y="99053"/>
            <a:ext cx="5894844" cy="6659894"/>
          </a:xfrm>
          <a:prstGeom prst="rect">
            <a:avLst/>
          </a:prstGeom>
        </p:spPr>
      </p:pic>
    </p:spTree>
    <p:extLst>
      <p:ext uri="{BB962C8B-B14F-4D97-AF65-F5344CB8AC3E}">
        <p14:creationId xmlns:p14="http://schemas.microsoft.com/office/powerpoint/2010/main" val="413827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9D2550-CAEC-427C-9931-29B0BCF64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BCA68F2-4BD4-466B-B002-5596145E43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0437019"/>
      </p:ext>
    </p:extLst>
  </p:cSld>
  <p:clrMap bg1="lt1" tx1="dk1" bg2="lt2" tx2="dk2" accent1="accent1" accent2="accent2" accent3="accent3" accent4="accent4" accent5="accent5" accent6="accent6" hlink="hlink" folHlink="folHlink"/>
  <p:sldLayoutIdLst>
    <p:sldLayoutId id="2147483662" r:id="rId1"/>
    <p:sldLayoutId id="2147483681" r:id="rId2"/>
    <p:sldLayoutId id="2147483672" r:id="rId3"/>
    <p:sldLayoutId id="2147483682" r:id="rId4"/>
    <p:sldLayoutId id="2147483674" r:id="rId5"/>
    <p:sldLayoutId id="2147483675" r:id="rId6"/>
    <p:sldLayoutId id="2147483680" r:id="rId7"/>
    <p:sldLayoutId id="2147483661" r:id="rId8"/>
    <p:sldLayoutId id="2147483676" r:id="rId9"/>
    <p:sldLayoutId id="2147483679" r:id="rId10"/>
    <p:sldLayoutId id="2147483677" r:id="rId11"/>
    <p:sldLayoutId id="2147483663" r:id="rId12"/>
    <p:sldLayoutId id="2147483678" r:id="rId13"/>
    <p:sldLayoutId id="2147483664" r:id="rId14"/>
    <p:sldLayoutId id="2147483665" r:id="rId15"/>
    <p:sldLayoutId id="2147483666" r:id="rId16"/>
    <p:sldLayoutId id="2147483667" r:id="rId17"/>
    <p:sldLayoutId id="2147483673" r:id="rId18"/>
    <p:sldLayoutId id="2147483668"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rgbClr val="075697"/>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boyscouts-my.sharepoint.com/personal/jencara_scouting_org/Documents/#1REGISTAR HARD DRIVE/Recharter &amp; Unit Renewals/Renewal 2026/One Page Unit Renewal.pdf" TargetMode="External"/><Relationship Id="rId3" Type="http://schemas.openxmlformats.org/officeDocument/2006/relationships/hyperlink" Target="https://boyscouts-my.sharepoint.com/personal/jencara_scouting_org/Documents/#1REGISTAR HARD DRIVE/Recharter &amp; Unit Renewals/Renewal 2026/Council Fee Q&amp;A.pdf" TargetMode="External"/><Relationship Id="rId7" Type="http://schemas.openxmlformats.org/officeDocument/2006/relationships/hyperlink" Target="https://boyscouts-my.sharepoint.com/personal/jencara_scouting_org/Documents/#1REGISTAR HARD DRIVE/Recharter &amp; Unit Renewals/Renewal 2026/New Infographic - Membership Fees.pdf" TargetMode="External"/><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boyscouts-my.sharepoint.com/personal/jencara_scouting_org/Documents/#1REGISTAR HARD DRIVE/Recharter &amp; Unit Renewals/Renewal 2026/Registration Assistance Form.pdf" TargetMode="External"/><Relationship Id="rId11" Type="http://schemas.openxmlformats.org/officeDocument/2006/relationships/hyperlink" Target="https://www.scouting.org/resources/unit-and-membership-renewal/" TargetMode="External"/><Relationship Id="rId5" Type="http://schemas.openxmlformats.org/officeDocument/2006/relationships/hyperlink" Target="https://boyscouts-my.sharepoint.com/personal/jencara_scouting_org/Documents/#1REGISTAR HARD DRIVE/Recharter &amp; Unit Renewals/Renewal 2026/Max Cap Reimbursement Request Form.pdf" TargetMode="External"/><Relationship Id="rId10" Type="http://schemas.openxmlformats.org/officeDocument/2006/relationships/hyperlink" Target="http://www.buffalotracecouncil.org/" TargetMode="External"/><Relationship Id="rId4" Type="http://schemas.openxmlformats.org/officeDocument/2006/relationships/hyperlink" Target="https://boyscouts-my.sharepoint.com/personal/jencara_scouting_org/Documents/#1REGISTAR HARD DRIVE/Recharter &amp; Unit Renewals/Renewal 2026/Annual Charter Agreement Form.pdf" TargetMode="External"/><Relationship Id="rId9" Type="http://schemas.openxmlformats.org/officeDocument/2006/relationships/hyperlink" Target="https://boyscouts-my.sharepoint.com/personal/jencara_scouting_org/Documents/#1REGISTAR HARD DRIVE/Recharter &amp; Unit Renewals/Renewal 2026/One Page Membership Renewal.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Gregory.hager@scouting.org" TargetMode="External"/><Relationship Id="rId2" Type="http://schemas.openxmlformats.org/officeDocument/2006/relationships/hyperlink" Target="mailto:Jennifer.carapia@scouting.org" TargetMode="Externa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hyperlink" Target="mailto:John.harding@scouting.org" TargetMode="External"/><Relationship Id="rId4" Type="http://schemas.openxmlformats.org/officeDocument/2006/relationships/hyperlink" Target="mailto:Ryan.abbott@scouting.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18.xml"/><Relationship Id="rId1" Type="http://schemas.openxmlformats.org/officeDocument/2006/relationships/video" Target="https://www.youtube.com/embed/yREQNjPMDYA?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oyscouts-my.sharepoint.com/personal/jencara_scouting_org/Documents/#1REGISTAR HARD DRIVE/Recharter &amp; Unit Renewals/Renewal 2026/Council Fee Q&amp;A.pd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s://boyscouts-my.sharepoint.com/personal/jencara_scouting_org/Documents/#1REGISTAR HARD DRIVE/Recharter &amp; Unit Renewals/Renewal 2026/Max Cap Reimbursement Request Form.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E2BFD7-D19F-BA45-EAD9-63DDAFC6BD80}"/>
              </a:ext>
            </a:extLst>
          </p:cNvPr>
          <p:cNvSpPr>
            <a:spLocks noGrp="1"/>
          </p:cNvSpPr>
          <p:nvPr>
            <p:ph type="body" idx="1"/>
          </p:nvPr>
        </p:nvSpPr>
        <p:spPr/>
        <p:txBody>
          <a:bodyPr/>
          <a:lstStyle/>
          <a:p>
            <a:r>
              <a:rPr lang="en-US" dirty="0"/>
              <a:t>Buffalo Trace Council</a:t>
            </a:r>
          </a:p>
          <a:p>
            <a:r>
              <a:rPr lang="en-US" dirty="0"/>
              <a:t>Unit/Membership Renewal</a:t>
            </a:r>
          </a:p>
          <a:p>
            <a:endParaRPr lang="en-US" dirty="0"/>
          </a:p>
          <a:p>
            <a:r>
              <a:rPr lang="en-US" dirty="0"/>
              <a:t>2026</a:t>
            </a:r>
          </a:p>
        </p:txBody>
      </p:sp>
    </p:spTree>
    <p:extLst>
      <p:ext uri="{BB962C8B-B14F-4D97-AF65-F5344CB8AC3E}">
        <p14:creationId xmlns:p14="http://schemas.microsoft.com/office/powerpoint/2010/main" val="3447530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A82F-1310-F6EF-3428-ECEDA2A97E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2A7BC-8413-7B7F-C2DD-9EDD3F5B8ECB}"/>
              </a:ext>
            </a:extLst>
          </p:cNvPr>
          <p:cNvSpPr>
            <a:spLocks noGrp="1"/>
          </p:cNvSpPr>
          <p:nvPr>
            <p:ph type="title"/>
          </p:nvPr>
        </p:nvSpPr>
        <p:spPr/>
        <p:txBody>
          <a:bodyPr/>
          <a:lstStyle/>
          <a:p>
            <a:r>
              <a:rPr lang="en-US" dirty="0"/>
              <a:t>Unit Renewal – Sample Workflow</a:t>
            </a:r>
          </a:p>
        </p:txBody>
      </p:sp>
      <p:pic>
        <p:nvPicPr>
          <p:cNvPr id="6" name="Content Placeholder 5">
            <a:extLst>
              <a:ext uri="{FF2B5EF4-FFF2-40B4-BE49-F238E27FC236}">
                <a16:creationId xmlns:a16="http://schemas.microsoft.com/office/drawing/2014/main" id="{F0AB56A8-E5BE-A9DD-ADED-FC8652D74613}"/>
              </a:ext>
            </a:extLst>
          </p:cNvPr>
          <p:cNvPicPr>
            <a:picLocks noGrp="1" noChangeAspect="1"/>
          </p:cNvPicPr>
          <p:nvPr>
            <p:ph idx="1"/>
          </p:nvPr>
        </p:nvPicPr>
        <p:blipFill>
          <a:blip r:embed="rId2"/>
          <a:stretch>
            <a:fillRect/>
          </a:stretch>
        </p:blipFill>
        <p:spPr>
          <a:xfrm>
            <a:off x="1483360" y="1409938"/>
            <a:ext cx="9225280" cy="4828858"/>
          </a:xfrm>
          <a:prstGeom prst="rect">
            <a:avLst/>
          </a:prstGeom>
        </p:spPr>
      </p:pic>
    </p:spTree>
    <p:extLst>
      <p:ext uri="{BB962C8B-B14F-4D97-AF65-F5344CB8AC3E}">
        <p14:creationId xmlns:p14="http://schemas.microsoft.com/office/powerpoint/2010/main" val="292861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D1CC-8191-3772-ECE6-90DBF359F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2F4A93-2FD1-4B97-B6F3-D19D8AA4257B}"/>
              </a:ext>
            </a:extLst>
          </p:cNvPr>
          <p:cNvSpPr>
            <a:spLocks noGrp="1"/>
          </p:cNvSpPr>
          <p:nvPr>
            <p:ph type="title"/>
          </p:nvPr>
        </p:nvSpPr>
        <p:spPr/>
        <p:txBody>
          <a:bodyPr/>
          <a:lstStyle/>
          <a:p>
            <a:r>
              <a:rPr lang="en-US" dirty="0"/>
              <a:t>Unit Renewal – Sample Workflow</a:t>
            </a:r>
          </a:p>
        </p:txBody>
      </p:sp>
      <p:pic>
        <p:nvPicPr>
          <p:cNvPr id="7" name="Content Placeholder 6">
            <a:extLst>
              <a:ext uri="{FF2B5EF4-FFF2-40B4-BE49-F238E27FC236}">
                <a16:creationId xmlns:a16="http://schemas.microsoft.com/office/drawing/2014/main" id="{47815FCE-C1D1-06EE-FF8F-418569EDB0DB}"/>
              </a:ext>
            </a:extLst>
          </p:cNvPr>
          <p:cNvPicPr>
            <a:picLocks noGrp="1" noChangeAspect="1"/>
          </p:cNvPicPr>
          <p:nvPr>
            <p:ph idx="1"/>
          </p:nvPr>
        </p:nvPicPr>
        <p:blipFill>
          <a:blip r:embed="rId2"/>
          <a:stretch>
            <a:fillRect/>
          </a:stretch>
        </p:blipFill>
        <p:spPr>
          <a:xfrm>
            <a:off x="1286759" y="1251587"/>
            <a:ext cx="9618482" cy="5023122"/>
          </a:xfrm>
          <a:prstGeom prst="rect">
            <a:avLst/>
          </a:prstGeom>
        </p:spPr>
      </p:pic>
    </p:spTree>
    <p:extLst>
      <p:ext uri="{BB962C8B-B14F-4D97-AF65-F5344CB8AC3E}">
        <p14:creationId xmlns:p14="http://schemas.microsoft.com/office/powerpoint/2010/main" val="502899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1C6A-F704-3DDB-0FCE-56B4688BD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4BC1E-E93F-5198-71BC-DA7DDDCAD964}"/>
              </a:ext>
            </a:extLst>
          </p:cNvPr>
          <p:cNvSpPr>
            <a:spLocks noGrp="1"/>
          </p:cNvSpPr>
          <p:nvPr>
            <p:ph type="title"/>
          </p:nvPr>
        </p:nvSpPr>
        <p:spPr/>
        <p:txBody>
          <a:bodyPr/>
          <a:lstStyle/>
          <a:p>
            <a:r>
              <a:rPr lang="en-US" dirty="0"/>
              <a:t>Unit Renewal – Sample Workflow</a:t>
            </a:r>
          </a:p>
        </p:txBody>
      </p:sp>
      <p:pic>
        <p:nvPicPr>
          <p:cNvPr id="6" name="Content Placeholder 5">
            <a:extLst>
              <a:ext uri="{FF2B5EF4-FFF2-40B4-BE49-F238E27FC236}">
                <a16:creationId xmlns:a16="http://schemas.microsoft.com/office/drawing/2014/main" id="{C09E9C7B-1F50-C866-D185-1BCF3AC1761A}"/>
              </a:ext>
            </a:extLst>
          </p:cNvPr>
          <p:cNvPicPr>
            <a:picLocks noGrp="1" noChangeAspect="1"/>
          </p:cNvPicPr>
          <p:nvPr>
            <p:ph idx="1"/>
          </p:nvPr>
        </p:nvPicPr>
        <p:blipFill>
          <a:blip r:embed="rId3"/>
          <a:stretch>
            <a:fillRect/>
          </a:stretch>
        </p:blipFill>
        <p:spPr>
          <a:xfrm>
            <a:off x="1643148" y="1357765"/>
            <a:ext cx="8905703" cy="4936448"/>
          </a:xfrm>
          <a:prstGeom prst="rect">
            <a:avLst/>
          </a:prstGeom>
        </p:spPr>
      </p:pic>
    </p:spTree>
    <p:extLst>
      <p:ext uri="{BB962C8B-B14F-4D97-AF65-F5344CB8AC3E}">
        <p14:creationId xmlns:p14="http://schemas.microsoft.com/office/powerpoint/2010/main" val="338898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780D-84E3-4E6F-1A91-AF3ACAEA1415}"/>
              </a:ext>
            </a:extLst>
          </p:cNvPr>
          <p:cNvSpPr>
            <a:spLocks noGrp="1"/>
          </p:cNvSpPr>
          <p:nvPr>
            <p:ph type="title"/>
          </p:nvPr>
        </p:nvSpPr>
        <p:spPr/>
        <p:txBody>
          <a:bodyPr anchor="ctr">
            <a:normAutofit/>
          </a:bodyPr>
          <a:lstStyle/>
          <a:p>
            <a:r>
              <a:rPr lang="en-US" dirty="0"/>
              <a:t>Submitted to Council</a:t>
            </a:r>
          </a:p>
        </p:txBody>
      </p:sp>
      <p:graphicFrame>
        <p:nvGraphicFramePr>
          <p:cNvPr id="5" name="Content Placeholder 2">
            <a:extLst>
              <a:ext uri="{FF2B5EF4-FFF2-40B4-BE49-F238E27FC236}">
                <a16:creationId xmlns:a16="http://schemas.microsoft.com/office/drawing/2014/main" id="{3681CF8B-D0F3-D05D-B493-7AD93C768A86}"/>
              </a:ext>
            </a:extLst>
          </p:cNvPr>
          <p:cNvGraphicFramePr>
            <a:graphicFrameLocks noGrp="1"/>
          </p:cNvGraphicFramePr>
          <p:nvPr>
            <p:ph idx="1"/>
            <p:extLst>
              <p:ext uri="{D42A27DB-BD31-4B8C-83A1-F6EECF244321}">
                <p14:modId xmlns:p14="http://schemas.microsoft.com/office/powerpoint/2010/main" val="32372426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48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E3A38-2D83-CD9B-BF0D-08D8A37BDF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FAA44AF-17E6-F966-534F-9002F344BB4F}"/>
              </a:ext>
            </a:extLst>
          </p:cNvPr>
          <p:cNvSpPr txBox="1">
            <a:spLocks/>
          </p:cNvSpPr>
          <p:nvPr/>
        </p:nvSpPr>
        <p:spPr>
          <a:xfrm>
            <a:off x="831850" y="4589463"/>
            <a:ext cx="10515600"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2"/>
                </a:solidFill>
              </a:rPr>
              <a:t>Membership Renewal</a:t>
            </a:r>
          </a:p>
        </p:txBody>
      </p:sp>
    </p:spTree>
    <p:extLst>
      <p:ext uri="{BB962C8B-B14F-4D97-AF65-F5344CB8AC3E}">
        <p14:creationId xmlns:p14="http://schemas.microsoft.com/office/powerpoint/2010/main" val="232991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3F7A-5CA2-5A2F-B8B1-25305410052F}"/>
              </a:ext>
            </a:extLst>
          </p:cNvPr>
          <p:cNvSpPr>
            <a:spLocks noGrp="1"/>
          </p:cNvSpPr>
          <p:nvPr>
            <p:ph type="title"/>
          </p:nvPr>
        </p:nvSpPr>
        <p:spPr/>
        <p:txBody>
          <a:bodyPr/>
          <a:lstStyle/>
          <a:p>
            <a:r>
              <a:rPr lang="en-US" dirty="0"/>
              <a:t>Membership Renewal</a:t>
            </a:r>
          </a:p>
        </p:txBody>
      </p:sp>
      <p:sp>
        <p:nvSpPr>
          <p:cNvPr id="3" name="Content Placeholder 2">
            <a:extLst>
              <a:ext uri="{FF2B5EF4-FFF2-40B4-BE49-F238E27FC236}">
                <a16:creationId xmlns:a16="http://schemas.microsoft.com/office/drawing/2014/main" id="{A0223E92-E20E-8F2A-8530-0297687954B6}"/>
              </a:ext>
            </a:extLst>
          </p:cNvPr>
          <p:cNvSpPr>
            <a:spLocks noGrp="1"/>
          </p:cNvSpPr>
          <p:nvPr>
            <p:ph idx="1"/>
          </p:nvPr>
        </p:nvSpPr>
        <p:spPr>
          <a:xfrm>
            <a:off x="236621" y="1411282"/>
            <a:ext cx="11718758" cy="4351338"/>
          </a:xfrm>
        </p:spPr>
        <p:txBody>
          <a:bodyPr>
            <a:normAutofit/>
          </a:bodyPr>
          <a:lstStyle/>
          <a:p>
            <a:r>
              <a:rPr lang="en-US" sz="2400" dirty="0"/>
              <a:t>Applies to all youth and adult members of Scouting America.</a:t>
            </a:r>
          </a:p>
          <a:p>
            <a:r>
              <a:rPr lang="en-US" sz="2400" dirty="0"/>
              <a:t>All registrations are for 12 months.</a:t>
            </a:r>
          </a:p>
          <a:p>
            <a:r>
              <a:rPr lang="en-US" sz="2400" dirty="0"/>
              <a:t>Renew on the anniversary of the member’s joining date.</a:t>
            </a:r>
          </a:p>
          <a:p>
            <a:r>
              <a:rPr lang="en-US" sz="2400" dirty="0"/>
              <a:t>Membership renewal can be completed by either the individual/ family or the unit.</a:t>
            </a:r>
          </a:p>
          <a:p>
            <a:pPr lvl="1"/>
            <a:r>
              <a:rPr lang="en-US" sz="1800" b="1" dirty="0"/>
              <a:t>Auto-Renewal</a:t>
            </a:r>
            <a:r>
              <a:rPr lang="en-US" sz="1800" dirty="0"/>
              <a:t> – Individual membership renewal and fees are paid automatically by the individual after providing method of payment in </a:t>
            </a:r>
            <a:r>
              <a:rPr lang="en-US" sz="1800" dirty="0" err="1"/>
              <a:t>My.scouting</a:t>
            </a:r>
            <a:r>
              <a:rPr lang="en-US" sz="1800" dirty="0"/>
              <a:t>. Must opt-out to prevent future payments.</a:t>
            </a:r>
          </a:p>
          <a:p>
            <a:pPr lvl="1"/>
            <a:r>
              <a:rPr lang="en-US" sz="1800" b="1" dirty="0"/>
              <a:t>Manual Renewal </a:t>
            </a:r>
            <a:r>
              <a:rPr lang="en-US" sz="1800" dirty="0"/>
              <a:t>– Individual membership renewal and fees are paid to their unit or local council office. The unit or council receives the funds and then processes the renewal in </a:t>
            </a:r>
            <a:r>
              <a:rPr lang="en-US" sz="1800" dirty="0" err="1"/>
              <a:t>My.scouting</a:t>
            </a:r>
            <a:r>
              <a:rPr lang="en-US" sz="1800" dirty="0"/>
              <a:t>.</a:t>
            </a:r>
          </a:p>
          <a:p>
            <a:pPr lvl="1"/>
            <a:r>
              <a:rPr lang="en-US" sz="1800" b="1" dirty="0"/>
              <a:t>Unit Paid Renewals </a:t>
            </a:r>
            <a:r>
              <a:rPr lang="en-US" sz="1800" dirty="0"/>
              <a:t>– Individual membership renewal and fees are paid for by the unit using a method of payment provided by the unit. When unit opts-in to paying renewal for all members, the individual/ family will not be able to pay for their own renewal.</a:t>
            </a:r>
          </a:p>
          <a:p>
            <a:pPr marL="457200" lvl="1" indent="0">
              <a:buNone/>
            </a:pPr>
            <a:endParaRPr lang="en-US" sz="1600" dirty="0"/>
          </a:p>
        </p:txBody>
      </p:sp>
      <p:pic>
        <p:nvPicPr>
          <p:cNvPr id="5" name="Picture 4">
            <a:extLst>
              <a:ext uri="{FF2B5EF4-FFF2-40B4-BE49-F238E27FC236}">
                <a16:creationId xmlns:a16="http://schemas.microsoft.com/office/drawing/2014/main" id="{2E8869CB-FFE5-E108-4CA4-FA6933176425}"/>
              </a:ext>
            </a:extLst>
          </p:cNvPr>
          <p:cNvPicPr>
            <a:picLocks noChangeAspect="1"/>
          </p:cNvPicPr>
          <p:nvPr/>
        </p:nvPicPr>
        <p:blipFill>
          <a:blip r:embed="rId3"/>
          <a:stretch>
            <a:fillRect/>
          </a:stretch>
        </p:blipFill>
        <p:spPr>
          <a:xfrm>
            <a:off x="3099066" y="5090543"/>
            <a:ext cx="5391189" cy="1247784"/>
          </a:xfrm>
          <a:prstGeom prst="rect">
            <a:avLst/>
          </a:prstGeom>
        </p:spPr>
      </p:pic>
    </p:spTree>
    <p:extLst>
      <p:ext uri="{BB962C8B-B14F-4D97-AF65-F5344CB8AC3E}">
        <p14:creationId xmlns:p14="http://schemas.microsoft.com/office/powerpoint/2010/main" val="1173651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A5A45-9BBF-FD4A-E6B2-84C372C55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1383A-8292-EABA-1991-B73F73DEB382}"/>
              </a:ext>
            </a:extLst>
          </p:cNvPr>
          <p:cNvSpPr>
            <a:spLocks noGrp="1"/>
          </p:cNvSpPr>
          <p:nvPr>
            <p:ph type="title"/>
          </p:nvPr>
        </p:nvSpPr>
        <p:spPr/>
        <p:txBody>
          <a:bodyPr/>
          <a:lstStyle/>
          <a:p>
            <a:r>
              <a:rPr lang="en-US" dirty="0"/>
              <a:t>Membership Fees</a:t>
            </a:r>
          </a:p>
        </p:txBody>
      </p:sp>
      <p:pic>
        <p:nvPicPr>
          <p:cNvPr id="5" name="Content Placeholder 4">
            <a:extLst>
              <a:ext uri="{FF2B5EF4-FFF2-40B4-BE49-F238E27FC236}">
                <a16:creationId xmlns:a16="http://schemas.microsoft.com/office/drawing/2014/main" id="{803F55A9-CD00-F5FD-99EB-65654A54525B}"/>
              </a:ext>
            </a:extLst>
          </p:cNvPr>
          <p:cNvPicPr>
            <a:picLocks noGrp="1" noChangeAspect="1"/>
          </p:cNvPicPr>
          <p:nvPr>
            <p:ph idx="1"/>
          </p:nvPr>
        </p:nvPicPr>
        <p:blipFill>
          <a:blip r:embed="rId2"/>
          <a:stretch>
            <a:fillRect/>
          </a:stretch>
        </p:blipFill>
        <p:spPr>
          <a:xfrm>
            <a:off x="570662" y="1524000"/>
            <a:ext cx="11050675" cy="4383056"/>
          </a:xfrm>
          <a:prstGeom prst="rect">
            <a:avLst/>
          </a:prstGeom>
        </p:spPr>
      </p:pic>
    </p:spTree>
    <p:extLst>
      <p:ext uri="{BB962C8B-B14F-4D97-AF65-F5344CB8AC3E}">
        <p14:creationId xmlns:p14="http://schemas.microsoft.com/office/powerpoint/2010/main" val="407399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D038-9A5C-409D-A5AF-EB92F0ADAC2B}"/>
              </a:ext>
            </a:extLst>
          </p:cNvPr>
          <p:cNvSpPr>
            <a:spLocks noGrp="1"/>
          </p:cNvSpPr>
          <p:nvPr>
            <p:ph type="title"/>
          </p:nvPr>
        </p:nvSpPr>
        <p:spPr/>
        <p:txBody>
          <a:bodyPr/>
          <a:lstStyle/>
          <a:p>
            <a:r>
              <a:rPr lang="en-US" dirty="0"/>
              <a:t>Next Steps for Units</a:t>
            </a:r>
          </a:p>
        </p:txBody>
      </p:sp>
      <p:pic>
        <p:nvPicPr>
          <p:cNvPr id="5" name="Content Placeholder 4">
            <a:extLst>
              <a:ext uri="{FF2B5EF4-FFF2-40B4-BE49-F238E27FC236}">
                <a16:creationId xmlns:a16="http://schemas.microsoft.com/office/drawing/2014/main" id="{C611DF2C-C77E-4C57-94FB-645C13D7A702}"/>
              </a:ext>
            </a:extLst>
          </p:cNvPr>
          <p:cNvPicPr>
            <a:picLocks noGrp="1" noChangeAspect="1"/>
          </p:cNvPicPr>
          <p:nvPr>
            <p:ph idx="1"/>
          </p:nvPr>
        </p:nvPicPr>
        <p:blipFill>
          <a:blip r:embed="rId2"/>
          <a:stretch>
            <a:fillRect/>
          </a:stretch>
        </p:blipFill>
        <p:spPr>
          <a:xfrm>
            <a:off x="945690" y="1399461"/>
            <a:ext cx="10300619" cy="4881810"/>
          </a:xfrm>
          <a:prstGeom prst="rect">
            <a:avLst/>
          </a:prstGeom>
        </p:spPr>
      </p:pic>
    </p:spTree>
    <p:extLst>
      <p:ext uri="{BB962C8B-B14F-4D97-AF65-F5344CB8AC3E}">
        <p14:creationId xmlns:p14="http://schemas.microsoft.com/office/powerpoint/2010/main" val="104462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2764-ABEE-0F72-9938-56D993E0EA9A}"/>
              </a:ext>
            </a:extLst>
          </p:cNvPr>
          <p:cNvSpPr>
            <a:spLocks noGrp="1"/>
          </p:cNvSpPr>
          <p:nvPr>
            <p:ph type="title"/>
          </p:nvPr>
        </p:nvSpPr>
        <p:spPr>
          <a:xfrm>
            <a:off x="256988" y="365125"/>
            <a:ext cx="11498730" cy="1325563"/>
          </a:xfrm>
        </p:spPr>
        <p:txBody>
          <a:bodyPr/>
          <a:lstStyle/>
          <a:p>
            <a:r>
              <a:rPr lang="en-US" dirty="0"/>
              <a:t>If Units Decides to Pay for Renewals</a:t>
            </a:r>
          </a:p>
        </p:txBody>
      </p:sp>
      <p:sp>
        <p:nvSpPr>
          <p:cNvPr id="3" name="Content Placeholder 2">
            <a:extLst>
              <a:ext uri="{FF2B5EF4-FFF2-40B4-BE49-F238E27FC236}">
                <a16:creationId xmlns:a16="http://schemas.microsoft.com/office/drawing/2014/main" id="{8624927D-C0FE-D882-AF24-6D52F2A6581D}"/>
              </a:ext>
            </a:extLst>
          </p:cNvPr>
          <p:cNvSpPr>
            <a:spLocks noGrp="1"/>
          </p:cNvSpPr>
          <p:nvPr>
            <p:ph idx="1"/>
          </p:nvPr>
        </p:nvSpPr>
        <p:spPr>
          <a:xfrm>
            <a:off x="838200" y="1311649"/>
            <a:ext cx="10515600" cy="4351338"/>
          </a:xfrm>
        </p:spPr>
        <p:txBody>
          <a:bodyPr/>
          <a:lstStyle/>
          <a:p>
            <a:pPr marL="0" indent="0">
              <a:buNone/>
            </a:pPr>
            <a:r>
              <a:rPr lang="en-US" dirty="0"/>
              <a:t>How to make changes in your unit profile</a:t>
            </a:r>
          </a:p>
          <a:p>
            <a:pPr marL="0" indent="0">
              <a:buNone/>
            </a:pPr>
            <a:endParaRPr lang="en-US" dirty="0"/>
          </a:p>
        </p:txBody>
      </p:sp>
      <p:pic>
        <p:nvPicPr>
          <p:cNvPr id="5" name="Picture 4">
            <a:extLst>
              <a:ext uri="{FF2B5EF4-FFF2-40B4-BE49-F238E27FC236}">
                <a16:creationId xmlns:a16="http://schemas.microsoft.com/office/drawing/2014/main" id="{C4063066-B05E-B601-3B56-6FCF87828022}"/>
              </a:ext>
            </a:extLst>
          </p:cNvPr>
          <p:cNvPicPr>
            <a:picLocks noChangeAspect="1"/>
          </p:cNvPicPr>
          <p:nvPr/>
        </p:nvPicPr>
        <p:blipFill>
          <a:blip r:embed="rId2"/>
          <a:stretch>
            <a:fillRect/>
          </a:stretch>
        </p:blipFill>
        <p:spPr>
          <a:xfrm>
            <a:off x="2241923" y="1842321"/>
            <a:ext cx="7708153" cy="4353679"/>
          </a:xfrm>
          <a:prstGeom prst="rect">
            <a:avLst/>
          </a:prstGeom>
        </p:spPr>
      </p:pic>
    </p:spTree>
    <p:extLst>
      <p:ext uri="{BB962C8B-B14F-4D97-AF65-F5344CB8AC3E}">
        <p14:creationId xmlns:p14="http://schemas.microsoft.com/office/powerpoint/2010/main" val="48636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3FDB-B2CE-BED5-D95D-2B7CF40CC3F9}"/>
              </a:ext>
            </a:extLst>
          </p:cNvPr>
          <p:cNvSpPr>
            <a:spLocks noGrp="1"/>
          </p:cNvSpPr>
          <p:nvPr>
            <p:ph type="title"/>
          </p:nvPr>
        </p:nvSpPr>
        <p:spPr>
          <a:xfrm>
            <a:off x="838200" y="365125"/>
            <a:ext cx="10515600" cy="1325563"/>
          </a:xfrm>
        </p:spPr>
        <p:txBody>
          <a:bodyPr anchor="ctr">
            <a:normAutofit/>
          </a:bodyPr>
          <a:lstStyle/>
          <a:p>
            <a:r>
              <a:rPr lang="en-US" dirty="0"/>
              <a:t>Key Notes</a:t>
            </a:r>
          </a:p>
        </p:txBody>
      </p:sp>
      <p:graphicFrame>
        <p:nvGraphicFramePr>
          <p:cNvPr id="7" name="Content Placeholder 3">
            <a:extLst>
              <a:ext uri="{FF2B5EF4-FFF2-40B4-BE49-F238E27FC236}">
                <a16:creationId xmlns:a16="http://schemas.microsoft.com/office/drawing/2014/main" id="{C7D58E42-CD04-71D6-A047-960AF1D1BB06}"/>
              </a:ext>
            </a:extLst>
          </p:cNvPr>
          <p:cNvGraphicFramePr>
            <a:graphicFrameLocks noGrp="1"/>
          </p:cNvGraphicFramePr>
          <p:nvPr>
            <p:ph idx="1"/>
            <p:extLst>
              <p:ext uri="{D42A27DB-BD31-4B8C-83A1-F6EECF244321}">
                <p14:modId xmlns:p14="http://schemas.microsoft.com/office/powerpoint/2010/main" val="34463982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564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7AF29-F4CE-C070-5AD0-20856432C97F}"/>
              </a:ext>
            </a:extLst>
          </p:cNvPr>
          <p:cNvSpPr>
            <a:spLocks noGrp="1"/>
          </p:cNvSpPr>
          <p:nvPr>
            <p:ph type="title"/>
          </p:nvPr>
        </p:nvSpPr>
        <p:spPr>
          <a:xfrm>
            <a:off x="838200" y="365125"/>
            <a:ext cx="10515600" cy="1325563"/>
          </a:xfrm>
        </p:spPr>
        <p:txBody>
          <a:bodyPr anchor="ctr">
            <a:normAutofit/>
          </a:bodyPr>
          <a:lstStyle/>
          <a:p>
            <a:r>
              <a:rPr lang="en-US" dirty="0"/>
              <a:t>Table of Contents</a:t>
            </a:r>
          </a:p>
        </p:txBody>
      </p:sp>
      <p:sp>
        <p:nvSpPr>
          <p:cNvPr id="3" name="Content Placeholder 2">
            <a:extLst>
              <a:ext uri="{FF2B5EF4-FFF2-40B4-BE49-F238E27FC236}">
                <a16:creationId xmlns:a16="http://schemas.microsoft.com/office/drawing/2014/main" id="{5E36066D-AE84-4B22-3F6A-D4592D73FF0D}"/>
              </a:ext>
            </a:extLst>
          </p:cNvPr>
          <p:cNvSpPr>
            <a:spLocks noGrp="1"/>
          </p:cNvSpPr>
          <p:nvPr>
            <p:ph sz="half" idx="1"/>
          </p:nvPr>
        </p:nvSpPr>
        <p:spPr>
          <a:xfrm>
            <a:off x="838200" y="1825625"/>
            <a:ext cx="4247776" cy="4351338"/>
          </a:xfrm>
        </p:spPr>
        <p:txBody>
          <a:bodyPr>
            <a:normAutofit fontScale="92500" lnSpcReduction="10000"/>
          </a:bodyPr>
          <a:lstStyle/>
          <a:p>
            <a:r>
              <a:rPr lang="en-US" sz="2400" dirty="0"/>
              <a:t>Membership Fees</a:t>
            </a:r>
          </a:p>
          <a:p>
            <a:pPr lvl="1">
              <a:buFont typeface="Wingdings" panose="05000000000000000000" pitchFamily="2" charset="2"/>
              <a:buChar char="q"/>
            </a:pPr>
            <a:r>
              <a:rPr lang="en-US" dirty="0"/>
              <a:t>Slide 3</a:t>
            </a:r>
          </a:p>
          <a:p>
            <a:r>
              <a:rPr lang="en-US" sz="2400" dirty="0"/>
              <a:t>Membership Renewals</a:t>
            </a:r>
          </a:p>
          <a:p>
            <a:pPr lvl="1">
              <a:buFont typeface="Wingdings" panose="05000000000000000000" pitchFamily="2" charset="2"/>
              <a:buChar char="q"/>
            </a:pPr>
            <a:r>
              <a:rPr lang="en-US" dirty="0"/>
              <a:t>Slides 4-14</a:t>
            </a:r>
          </a:p>
          <a:p>
            <a:r>
              <a:rPr lang="en-US" sz="2400" dirty="0"/>
              <a:t>Unit Renewal</a:t>
            </a:r>
          </a:p>
          <a:p>
            <a:pPr lvl="1">
              <a:buFont typeface="Wingdings" panose="05000000000000000000" pitchFamily="2" charset="2"/>
              <a:buChar char="q"/>
            </a:pPr>
            <a:r>
              <a:rPr lang="en-US" dirty="0"/>
              <a:t>Slides 15-19</a:t>
            </a:r>
          </a:p>
          <a:p>
            <a:r>
              <a:rPr lang="en-US" sz="2400" dirty="0"/>
              <a:t>Key Notes</a:t>
            </a:r>
          </a:p>
          <a:p>
            <a:pPr lvl="1">
              <a:buFont typeface="Wingdings" panose="05000000000000000000" pitchFamily="2" charset="2"/>
              <a:buChar char="q"/>
            </a:pPr>
            <a:r>
              <a:rPr lang="en-US" dirty="0"/>
              <a:t>Slide 20</a:t>
            </a:r>
          </a:p>
          <a:p>
            <a:r>
              <a:rPr lang="en-US" sz="2400" dirty="0"/>
              <a:t>Other Resources</a:t>
            </a:r>
          </a:p>
          <a:p>
            <a:pPr lvl="1">
              <a:buFont typeface="Wingdings" panose="05000000000000000000" pitchFamily="2" charset="2"/>
              <a:buChar char="q"/>
            </a:pPr>
            <a:r>
              <a:rPr lang="en-US" dirty="0"/>
              <a:t>Slide 21</a:t>
            </a:r>
          </a:p>
          <a:p>
            <a:r>
              <a:rPr lang="en-US" sz="2400" dirty="0"/>
              <a:t>Contact Information</a:t>
            </a:r>
          </a:p>
          <a:p>
            <a:pPr lvl="1">
              <a:buFont typeface="Wingdings" panose="05000000000000000000" pitchFamily="2" charset="2"/>
              <a:buChar char="q"/>
            </a:pPr>
            <a:r>
              <a:rPr lang="en-US" dirty="0"/>
              <a:t>Slide 22</a:t>
            </a:r>
          </a:p>
        </p:txBody>
      </p:sp>
      <p:pic>
        <p:nvPicPr>
          <p:cNvPr id="2050" name="Picture 2" descr="From the Chief: Angling for Success – Scouting magazine">
            <a:extLst>
              <a:ext uri="{FF2B5EF4-FFF2-40B4-BE49-F238E27FC236}">
                <a16:creationId xmlns:a16="http://schemas.microsoft.com/office/drawing/2014/main" id="{CA9B66F9-6043-8467-D3A7-19DFFFB56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233" r="2235" b="1"/>
          <a:stretch>
            <a:fillRect/>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4257706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8F8E-B36D-3551-5C42-97E26EDA5EC4}"/>
              </a:ext>
            </a:extLst>
          </p:cNvPr>
          <p:cNvSpPr>
            <a:spLocks noGrp="1"/>
          </p:cNvSpPr>
          <p:nvPr>
            <p:ph type="title"/>
          </p:nvPr>
        </p:nvSpPr>
        <p:spPr>
          <a:xfrm>
            <a:off x="838200" y="365125"/>
            <a:ext cx="10515600" cy="1325563"/>
          </a:xfrm>
        </p:spPr>
        <p:txBody>
          <a:bodyPr anchor="ctr">
            <a:normAutofit/>
          </a:bodyPr>
          <a:lstStyle/>
          <a:p>
            <a:r>
              <a:rPr lang="en-US" dirty="0"/>
              <a:t>Other Resources</a:t>
            </a:r>
          </a:p>
        </p:txBody>
      </p:sp>
      <p:sp>
        <p:nvSpPr>
          <p:cNvPr id="3" name="Content Placeholder 2">
            <a:extLst>
              <a:ext uri="{FF2B5EF4-FFF2-40B4-BE49-F238E27FC236}">
                <a16:creationId xmlns:a16="http://schemas.microsoft.com/office/drawing/2014/main" id="{B7A7F8D3-B341-80F4-6FD0-BB3B0CBFF160}"/>
              </a:ext>
            </a:extLst>
          </p:cNvPr>
          <p:cNvSpPr>
            <a:spLocks noGrp="1"/>
          </p:cNvSpPr>
          <p:nvPr>
            <p:ph sz="half" idx="1"/>
          </p:nvPr>
        </p:nvSpPr>
        <p:spPr>
          <a:xfrm>
            <a:off x="838200" y="1825625"/>
            <a:ext cx="5181600" cy="4351338"/>
          </a:xfrm>
        </p:spPr>
        <p:txBody>
          <a:bodyPr>
            <a:normAutofit/>
          </a:bodyPr>
          <a:lstStyle/>
          <a:p>
            <a:r>
              <a:rPr lang="en-US" sz="2000" dirty="0">
                <a:hlinkClick r:id="rId3"/>
              </a:rPr>
              <a:t>Council Fee Q&amp;A</a:t>
            </a:r>
            <a:endParaRPr lang="en-US" sz="2000" dirty="0"/>
          </a:p>
          <a:p>
            <a:r>
              <a:rPr lang="en-US" sz="2000" dirty="0">
                <a:hlinkClick r:id="rId4"/>
              </a:rPr>
              <a:t>Annual Charter Agreement</a:t>
            </a:r>
            <a:endParaRPr lang="en-US" sz="2000" dirty="0"/>
          </a:p>
          <a:p>
            <a:r>
              <a:rPr lang="en-US" sz="2000" dirty="0">
                <a:hlinkClick r:id="rId5"/>
              </a:rPr>
              <a:t>Council Fee Max Family Cap Reimbursement Request Form</a:t>
            </a:r>
            <a:endParaRPr lang="en-US" sz="2000" dirty="0"/>
          </a:p>
          <a:p>
            <a:r>
              <a:rPr lang="en-US" sz="2000" dirty="0">
                <a:hlinkClick r:id="rId6"/>
              </a:rPr>
              <a:t>Assistance Application</a:t>
            </a:r>
            <a:endParaRPr lang="en-US" sz="2000" dirty="0"/>
          </a:p>
          <a:p>
            <a:r>
              <a:rPr lang="en-US" sz="2000" dirty="0">
                <a:hlinkClick r:id="rId7"/>
              </a:rPr>
              <a:t>Membership Infographic</a:t>
            </a:r>
            <a:endParaRPr lang="en-US" sz="2000" dirty="0"/>
          </a:p>
          <a:p>
            <a:r>
              <a:rPr lang="en-US" sz="2000" dirty="0">
                <a:hlinkClick r:id="rId8"/>
              </a:rPr>
              <a:t>One-Page Unit Renewal Steps</a:t>
            </a:r>
            <a:endParaRPr lang="en-US" sz="2000" dirty="0"/>
          </a:p>
          <a:p>
            <a:r>
              <a:rPr lang="en-US" sz="2000" dirty="0">
                <a:hlinkClick r:id="rId9"/>
              </a:rPr>
              <a:t>One-Page Membership Renewal Steps</a:t>
            </a:r>
            <a:endParaRPr lang="en-US" sz="2000" dirty="0"/>
          </a:p>
          <a:p>
            <a:r>
              <a:rPr lang="en-US" sz="2000" dirty="0">
                <a:hlinkClick r:id="rId10"/>
              </a:rPr>
              <a:t>Council Website</a:t>
            </a:r>
            <a:endParaRPr lang="en-US" sz="2000" dirty="0"/>
          </a:p>
          <a:p>
            <a:r>
              <a:rPr lang="en-US" sz="2000" dirty="0">
                <a:hlinkClick r:id="rId11"/>
              </a:rPr>
              <a:t>National Website</a:t>
            </a:r>
            <a:endParaRPr lang="en-US" sz="2000" dirty="0"/>
          </a:p>
        </p:txBody>
      </p:sp>
      <p:pic>
        <p:nvPicPr>
          <p:cNvPr id="3074" name="Picture 2" descr="Cub Scout Pack 49">
            <a:extLst>
              <a:ext uri="{FF2B5EF4-FFF2-40B4-BE49-F238E27FC236}">
                <a16:creationId xmlns:a16="http://schemas.microsoft.com/office/drawing/2014/main" id="{6FB26355-6BC2-73A6-75C9-538349D4A743}"/>
              </a:ext>
            </a:extLst>
          </p:cNvPr>
          <p:cNvPicPr>
            <a:picLocks noGrp="1" noChangeAspect="1" noChangeArrowheads="1"/>
          </p:cNvPicPr>
          <p:nvPr>
            <p:ph sz="half" idx="2"/>
          </p:nvPr>
        </p:nvPicPr>
        <p:blipFill>
          <a:blip r:embed="rId12">
            <a:extLst>
              <a:ext uri="{28A0092B-C50C-407E-A947-70E740481C1C}">
                <a14:useLocalDpi xmlns:a14="http://schemas.microsoft.com/office/drawing/2010/main" val="0"/>
              </a:ext>
            </a:extLst>
          </a:blip>
          <a:srcRect b="5378"/>
          <a:stretch>
            <a:fillRect/>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312474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8667-2EA9-8D83-CF90-9167DF58699B}"/>
              </a:ext>
            </a:extLst>
          </p:cNvPr>
          <p:cNvSpPr>
            <a:spLocks noGrp="1"/>
          </p:cNvSpPr>
          <p:nvPr>
            <p:ph type="title"/>
          </p:nvPr>
        </p:nvSpPr>
        <p:spPr>
          <a:xfrm>
            <a:off x="838200" y="365125"/>
            <a:ext cx="10515600" cy="1325563"/>
          </a:xfrm>
        </p:spPr>
        <p:txBody>
          <a:bodyPr anchor="ctr">
            <a:normAutofit/>
          </a:bodyPr>
          <a:lstStyle/>
          <a:p>
            <a:r>
              <a:rPr lang="en-US" dirty="0"/>
              <a:t>Contact Information</a:t>
            </a:r>
          </a:p>
        </p:txBody>
      </p:sp>
      <p:sp>
        <p:nvSpPr>
          <p:cNvPr id="3" name="Content Placeholder 2">
            <a:extLst>
              <a:ext uri="{FF2B5EF4-FFF2-40B4-BE49-F238E27FC236}">
                <a16:creationId xmlns:a16="http://schemas.microsoft.com/office/drawing/2014/main" id="{78C2F23F-C9E5-325D-4BED-0E7469807148}"/>
              </a:ext>
            </a:extLst>
          </p:cNvPr>
          <p:cNvSpPr>
            <a:spLocks noGrp="1"/>
          </p:cNvSpPr>
          <p:nvPr>
            <p:ph sz="half" idx="1"/>
          </p:nvPr>
        </p:nvSpPr>
        <p:spPr>
          <a:xfrm>
            <a:off x="838200" y="1825625"/>
            <a:ext cx="5181600" cy="4351338"/>
          </a:xfrm>
        </p:spPr>
        <p:txBody>
          <a:bodyPr>
            <a:normAutofit/>
          </a:bodyPr>
          <a:lstStyle/>
          <a:p>
            <a:pPr marL="0" indent="0">
              <a:buNone/>
            </a:pPr>
            <a:r>
              <a:rPr lang="en-US" sz="2400" dirty="0"/>
              <a:t>Council Professionals Emails</a:t>
            </a:r>
          </a:p>
          <a:p>
            <a:r>
              <a:rPr lang="en-US" sz="2400" dirty="0"/>
              <a:t>Jennifer Carapia</a:t>
            </a:r>
          </a:p>
          <a:p>
            <a:pPr lvl="1">
              <a:buFont typeface="Wingdings" panose="05000000000000000000" pitchFamily="2" charset="2"/>
              <a:buChar char="q"/>
            </a:pPr>
            <a:r>
              <a:rPr lang="en-US" dirty="0">
                <a:hlinkClick r:id="rId2"/>
              </a:rPr>
              <a:t>Jennifer.carapia@scouting.org</a:t>
            </a:r>
            <a:r>
              <a:rPr lang="en-US" dirty="0"/>
              <a:t> </a:t>
            </a:r>
          </a:p>
          <a:p>
            <a:r>
              <a:rPr lang="en-US" sz="2400" dirty="0"/>
              <a:t>Greg Hager</a:t>
            </a:r>
          </a:p>
          <a:p>
            <a:pPr lvl="1">
              <a:buFont typeface="Wingdings" panose="05000000000000000000" pitchFamily="2" charset="2"/>
              <a:buChar char="q"/>
            </a:pPr>
            <a:r>
              <a:rPr lang="en-US" dirty="0">
                <a:hlinkClick r:id="rId3"/>
              </a:rPr>
              <a:t>Gregory.hager@scouting.org</a:t>
            </a:r>
            <a:r>
              <a:rPr lang="en-US" dirty="0"/>
              <a:t> </a:t>
            </a:r>
          </a:p>
          <a:p>
            <a:r>
              <a:rPr lang="en-US" sz="2400" dirty="0"/>
              <a:t>Ryan Abbott</a:t>
            </a:r>
          </a:p>
          <a:p>
            <a:pPr lvl="1">
              <a:buFont typeface="Wingdings" panose="05000000000000000000" pitchFamily="2" charset="2"/>
              <a:buChar char="q"/>
            </a:pPr>
            <a:r>
              <a:rPr lang="en-US" dirty="0">
                <a:hlinkClick r:id="rId4"/>
              </a:rPr>
              <a:t>Ryan.abbott@scouting.org</a:t>
            </a:r>
            <a:r>
              <a:rPr lang="en-US" dirty="0"/>
              <a:t> </a:t>
            </a:r>
          </a:p>
          <a:p>
            <a:r>
              <a:rPr lang="en-US" sz="2400" dirty="0"/>
              <a:t>John Harding</a:t>
            </a:r>
          </a:p>
          <a:p>
            <a:pPr lvl="1">
              <a:buFont typeface="Wingdings" panose="05000000000000000000" pitchFamily="2" charset="2"/>
              <a:buChar char="q"/>
            </a:pPr>
            <a:r>
              <a:rPr lang="en-US" dirty="0">
                <a:hlinkClick r:id="rId5"/>
              </a:rPr>
              <a:t>John.harding@scouting.org</a:t>
            </a:r>
            <a:r>
              <a:rPr lang="en-US" dirty="0"/>
              <a:t> </a:t>
            </a:r>
          </a:p>
        </p:txBody>
      </p:sp>
      <p:pic>
        <p:nvPicPr>
          <p:cNvPr id="4098" name="Picture 2" descr="Home - Pacific Harbors Council">
            <a:extLst>
              <a:ext uri="{FF2B5EF4-FFF2-40B4-BE49-F238E27FC236}">
                <a16:creationId xmlns:a16="http://schemas.microsoft.com/office/drawing/2014/main" id="{F9AEE0BC-C9DF-5763-6C2B-B5AA234AF1B4}"/>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t="11797" b="4226"/>
          <a:stretch>
            <a:fillRect/>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2638507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logo on a grassy field&#10;&#10;Description automatically generated">
            <a:extLst>
              <a:ext uri="{FF2B5EF4-FFF2-40B4-BE49-F238E27FC236}">
                <a16:creationId xmlns:a16="http://schemas.microsoft.com/office/drawing/2014/main" id="{5A5C8D8F-5FD7-4184-152A-850133206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54" y="512805"/>
            <a:ext cx="10368692" cy="5832389"/>
          </a:xfrm>
          <a:prstGeom prst="rect">
            <a:avLst/>
          </a:prstGeom>
        </p:spPr>
      </p:pic>
      <p:pic>
        <p:nvPicPr>
          <p:cNvPr id="5" name="Online Media 4" descr="Scouting America Intro">
            <a:hlinkClick r:id="" action="ppaction://media"/>
            <a:extLst>
              <a:ext uri="{FF2B5EF4-FFF2-40B4-BE49-F238E27FC236}">
                <a16:creationId xmlns:a16="http://schemas.microsoft.com/office/drawing/2014/main" id="{D4F49B94-4F8A-76B1-1F83-F8BE3F881823}"/>
              </a:ext>
            </a:extLst>
          </p:cNvPr>
          <p:cNvPicPr>
            <a:picLocks noRot="1" noChangeAspect="1"/>
          </p:cNvPicPr>
          <p:nvPr>
            <a:videoFile r:link="rId1"/>
          </p:nvPr>
        </p:nvPicPr>
        <p:blipFill>
          <a:blip r:embed="rId3"/>
          <a:stretch>
            <a:fillRect/>
          </a:stretch>
        </p:blipFill>
        <p:spPr>
          <a:xfrm>
            <a:off x="911654" y="538613"/>
            <a:ext cx="10322812" cy="5806581"/>
          </a:xfrm>
          <a:prstGeom prst="rect">
            <a:avLst/>
          </a:prstGeom>
        </p:spPr>
      </p:pic>
    </p:spTree>
    <p:extLst>
      <p:ext uri="{BB962C8B-B14F-4D97-AF65-F5344CB8AC3E}">
        <p14:creationId xmlns:p14="http://schemas.microsoft.com/office/powerpoint/2010/main" val="58484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DD72-B0DF-13FF-B043-A0E4AC002147}"/>
              </a:ext>
            </a:extLst>
          </p:cNvPr>
          <p:cNvSpPr>
            <a:spLocks noGrp="1"/>
          </p:cNvSpPr>
          <p:nvPr>
            <p:ph type="title"/>
          </p:nvPr>
        </p:nvSpPr>
        <p:spPr>
          <a:xfrm>
            <a:off x="655320" y="237942"/>
            <a:ext cx="10515600" cy="1325563"/>
          </a:xfrm>
        </p:spPr>
        <p:txBody>
          <a:bodyPr anchor="ctr">
            <a:normAutofit/>
          </a:bodyPr>
          <a:lstStyle/>
          <a:p>
            <a:r>
              <a:rPr lang="en-US" sz="3600" dirty="0"/>
              <a:t>Buffalo Trace Council</a:t>
            </a:r>
            <a:br>
              <a:rPr lang="en-US" sz="3600" dirty="0"/>
            </a:br>
            <a:r>
              <a:rPr lang="en-US" sz="3600" dirty="0"/>
              <a:t>2026 Membership Fees</a:t>
            </a:r>
          </a:p>
        </p:txBody>
      </p:sp>
      <p:sp>
        <p:nvSpPr>
          <p:cNvPr id="4" name="Text Placeholder 3">
            <a:extLst>
              <a:ext uri="{FF2B5EF4-FFF2-40B4-BE49-F238E27FC236}">
                <a16:creationId xmlns:a16="http://schemas.microsoft.com/office/drawing/2014/main" id="{E1FFE32D-BE42-5C29-1A05-A68EE9D9AD36}"/>
              </a:ext>
            </a:extLst>
          </p:cNvPr>
          <p:cNvSpPr>
            <a:spLocks noGrp="1"/>
          </p:cNvSpPr>
          <p:nvPr>
            <p:ph sz="half" idx="1"/>
          </p:nvPr>
        </p:nvSpPr>
        <p:spPr>
          <a:xfrm>
            <a:off x="388034" y="1577823"/>
            <a:ext cx="5181600" cy="4351338"/>
          </a:xfrm>
        </p:spPr>
        <p:txBody>
          <a:bodyPr>
            <a:normAutofit lnSpcReduction="10000"/>
          </a:bodyPr>
          <a:lstStyle/>
          <a:p>
            <a:r>
              <a:rPr lang="en-US" sz="1500" dirty="0"/>
              <a:t>Families with more than two Scouts in the program will pay a maximum of $160 for the council service fee, this maximum does not include the National Registration Fee of $85 per Scout, only the $80 Council service fee.  Families that qualify for the Max Family Cap, can submit this form to the council service center for reimbursement. </a:t>
            </a:r>
          </a:p>
          <a:p>
            <a:r>
              <a:rPr lang="en-US" sz="1500" dirty="0"/>
              <a:t>No family will be turned away from Scouting; the council has set aside resources to assist with registration assistance funds.  To apply for registration assistance, please submit this form to the Council Service Center or Council Professional.</a:t>
            </a:r>
          </a:p>
          <a:p>
            <a:r>
              <a:rPr lang="en-US" sz="1500" dirty="0"/>
              <a:t>Thank you for your understanding regarding these important changes.  If you have any questions, please contact our Council Service Center at 812-423-5246 to speak with a Council Professional.</a:t>
            </a:r>
          </a:p>
          <a:p>
            <a:endParaRPr lang="en-US" sz="1500" dirty="0"/>
          </a:p>
          <a:p>
            <a:pPr marL="0" indent="0">
              <a:buNone/>
            </a:pPr>
            <a:r>
              <a:rPr lang="en-US" sz="1500" dirty="0">
                <a:hlinkClick r:id="rId3"/>
              </a:rPr>
              <a:t>Council Fee Q&amp;A</a:t>
            </a:r>
            <a:endParaRPr lang="en-US" sz="1500" dirty="0"/>
          </a:p>
          <a:p>
            <a:pPr marL="0" indent="0">
              <a:buNone/>
            </a:pPr>
            <a:r>
              <a:rPr lang="en-US" sz="1500" dirty="0">
                <a:hlinkClick r:id="rId4"/>
              </a:rPr>
              <a:t>Max Cap Reimbursement Request Form</a:t>
            </a:r>
            <a:endParaRPr lang="en-US" sz="1500" dirty="0"/>
          </a:p>
        </p:txBody>
      </p:sp>
      <p:pic>
        <p:nvPicPr>
          <p:cNvPr id="5" name="Picture 4">
            <a:extLst>
              <a:ext uri="{FF2B5EF4-FFF2-40B4-BE49-F238E27FC236}">
                <a16:creationId xmlns:a16="http://schemas.microsoft.com/office/drawing/2014/main" id="{DE38C092-1120-D46B-C7DF-EA7035D6BA6C}"/>
              </a:ext>
            </a:extLst>
          </p:cNvPr>
          <p:cNvPicPr>
            <a:picLocks noChangeAspect="1"/>
          </p:cNvPicPr>
          <p:nvPr/>
        </p:nvPicPr>
        <p:blipFill>
          <a:blip r:embed="rId5"/>
          <a:stretch>
            <a:fillRect/>
          </a:stretch>
        </p:blipFill>
        <p:spPr>
          <a:xfrm>
            <a:off x="5710777" y="1577823"/>
            <a:ext cx="6318272" cy="4379453"/>
          </a:xfrm>
          <a:prstGeom prst="rect">
            <a:avLst/>
          </a:prstGeom>
        </p:spPr>
      </p:pic>
    </p:spTree>
    <p:extLst>
      <p:ext uri="{BB962C8B-B14F-4D97-AF65-F5344CB8AC3E}">
        <p14:creationId xmlns:p14="http://schemas.microsoft.com/office/powerpoint/2010/main" val="2746409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E6AA3-4C42-9F00-AAB4-5B0F65CB039F}"/>
              </a:ext>
            </a:extLst>
          </p:cNvPr>
          <p:cNvSpPr txBox="1">
            <a:spLocks/>
          </p:cNvSpPr>
          <p:nvPr/>
        </p:nvSpPr>
        <p:spPr>
          <a:xfrm>
            <a:off x="831850" y="4589463"/>
            <a:ext cx="10515600" cy="15001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chemeClr val="bg2"/>
                </a:solidFill>
              </a:rPr>
              <a:t>Unit Renewal</a:t>
            </a:r>
          </a:p>
        </p:txBody>
      </p:sp>
    </p:spTree>
    <p:extLst>
      <p:ext uri="{BB962C8B-B14F-4D97-AF65-F5344CB8AC3E}">
        <p14:creationId xmlns:p14="http://schemas.microsoft.com/office/powerpoint/2010/main" val="363907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37B9-FD48-E115-0C4C-52154717BB08}"/>
              </a:ext>
            </a:extLst>
          </p:cNvPr>
          <p:cNvSpPr>
            <a:spLocks noGrp="1"/>
          </p:cNvSpPr>
          <p:nvPr>
            <p:ph type="title"/>
          </p:nvPr>
        </p:nvSpPr>
        <p:spPr>
          <a:xfrm>
            <a:off x="838200" y="365125"/>
            <a:ext cx="10515600" cy="1325563"/>
          </a:xfrm>
        </p:spPr>
        <p:txBody>
          <a:bodyPr anchor="ctr">
            <a:normAutofit/>
          </a:bodyPr>
          <a:lstStyle/>
          <a:p>
            <a:r>
              <a:rPr lang="en-US" dirty="0"/>
              <a:t>How to Prepare – Unit Renewal</a:t>
            </a:r>
          </a:p>
        </p:txBody>
      </p:sp>
      <p:graphicFrame>
        <p:nvGraphicFramePr>
          <p:cNvPr id="5" name="Content Placeholder 2">
            <a:extLst>
              <a:ext uri="{FF2B5EF4-FFF2-40B4-BE49-F238E27FC236}">
                <a16:creationId xmlns:a16="http://schemas.microsoft.com/office/drawing/2014/main" id="{C97D840E-DADF-1C39-3488-B682C03A322F}"/>
              </a:ext>
            </a:extLst>
          </p:cNvPr>
          <p:cNvGraphicFramePr>
            <a:graphicFrameLocks noGrp="1"/>
          </p:cNvGraphicFramePr>
          <p:nvPr>
            <p:ph idx="1"/>
            <p:extLst>
              <p:ext uri="{D42A27DB-BD31-4B8C-83A1-F6EECF244321}">
                <p14:modId xmlns:p14="http://schemas.microsoft.com/office/powerpoint/2010/main" val="31386088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42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31F27-175F-9782-20D1-B9F1B18F18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39C98-107A-20D0-B36A-0904D7AC2B64}"/>
              </a:ext>
            </a:extLst>
          </p:cNvPr>
          <p:cNvSpPr>
            <a:spLocks noGrp="1"/>
          </p:cNvSpPr>
          <p:nvPr>
            <p:ph type="title"/>
          </p:nvPr>
        </p:nvSpPr>
        <p:spPr/>
        <p:txBody>
          <a:bodyPr anchor="ctr">
            <a:normAutofit/>
          </a:bodyPr>
          <a:lstStyle/>
          <a:p>
            <a:r>
              <a:rPr lang="en-US" dirty="0"/>
              <a:t>Steps to Complete Unit Renewal</a:t>
            </a:r>
          </a:p>
        </p:txBody>
      </p:sp>
      <p:graphicFrame>
        <p:nvGraphicFramePr>
          <p:cNvPr id="11" name="Content Placeholder 2">
            <a:extLst>
              <a:ext uri="{FF2B5EF4-FFF2-40B4-BE49-F238E27FC236}">
                <a16:creationId xmlns:a16="http://schemas.microsoft.com/office/drawing/2014/main" id="{54003223-0D7A-8E5B-8528-9DD38D6E1A30}"/>
              </a:ext>
            </a:extLst>
          </p:cNvPr>
          <p:cNvGraphicFramePr>
            <a:graphicFrameLocks noGrp="1"/>
          </p:cNvGraphicFramePr>
          <p:nvPr>
            <p:ph idx="1"/>
            <p:extLst>
              <p:ext uri="{D42A27DB-BD31-4B8C-83A1-F6EECF244321}">
                <p14:modId xmlns:p14="http://schemas.microsoft.com/office/powerpoint/2010/main" val="32963860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154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2136-97AB-A439-67E7-9B8DB108D3B4}"/>
              </a:ext>
            </a:extLst>
          </p:cNvPr>
          <p:cNvSpPr>
            <a:spLocks noGrp="1"/>
          </p:cNvSpPr>
          <p:nvPr>
            <p:ph type="title"/>
          </p:nvPr>
        </p:nvSpPr>
        <p:spPr/>
        <p:txBody>
          <a:bodyPr/>
          <a:lstStyle/>
          <a:p>
            <a:r>
              <a:rPr lang="en-US" dirty="0"/>
              <a:t>Unit Renewal - Steps</a:t>
            </a:r>
          </a:p>
        </p:txBody>
      </p:sp>
      <p:pic>
        <p:nvPicPr>
          <p:cNvPr id="5" name="Content Placeholder 4">
            <a:extLst>
              <a:ext uri="{FF2B5EF4-FFF2-40B4-BE49-F238E27FC236}">
                <a16:creationId xmlns:a16="http://schemas.microsoft.com/office/drawing/2014/main" id="{10ED6136-8212-028F-B479-BDF3B0DBA6DE}"/>
              </a:ext>
            </a:extLst>
          </p:cNvPr>
          <p:cNvPicPr>
            <a:picLocks noGrp="1" noChangeAspect="1"/>
          </p:cNvPicPr>
          <p:nvPr>
            <p:ph idx="1"/>
          </p:nvPr>
        </p:nvPicPr>
        <p:blipFill>
          <a:blip r:embed="rId2"/>
          <a:stretch>
            <a:fillRect/>
          </a:stretch>
        </p:blipFill>
        <p:spPr>
          <a:xfrm>
            <a:off x="1302775" y="1310782"/>
            <a:ext cx="10051025" cy="4887311"/>
          </a:xfrm>
          <a:prstGeom prst="rect">
            <a:avLst/>
          </a:prstGeom>
        </p:spPr>
      </p:pic>
    </p:spTree>
    <p:extLst>
      <p:ext uri="{BB962C8B-B14F-4D97-AF65-F5344CB8AC3E}">
        <p14:creationId xmlns:p14="http://schemas.microsoft.com/office/powerpoint/2010/main" val="173096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E521-EB70-6D44-CC9C-778159300B6D}"/>
              </a:ext>
            </a:extLst>
          </p:cNvPr>
          <p:cNvSpPr>
            <a:spLocks noGrp="1"/>
          </p:cNvSpPr>
          <p:nvPr>
            <p:ph type="title"/>
          </p:nvPr>
        </p:nvSpPr>
        <p:spPr/>
        <p:txBody>
          <a:bodyPr/>
          <a:lstStyle/>
          <a:p>
            <a:r>
              <a:rPr lang="en-US" dirty="0"/>
              <a:t>Unit Renewal – Sample Workflow</a:t>
            </a:r>
          </a:p>
        </p:txBody>
      </p:sp>
      <p:pic>
        <p:nvPicPr>
          <p:cNvPr id="5" name="Content Placeholder 4">
            <a:extLst>
              <a:ext uri="{FF2B5EF4-FFF2-40B4-BE49-F238E27FC236}">
                <a16:creationId xmlns:a16="http://schemas.microsoft.com/office/drawing/2014/main" id="{DFE86E0A-3531-FAA2-9A6D-7BFEA733EE96}"/>
              </a:ext>
            </a:extLst>
          </p:cNvPr>
          <p:cNvPicPr>
            <a:picLocks noGrp="1" noChangeAspect="1"/>
          </p:cNvPicPr>
          <p:nvPr>
            <p:ph idx="1"/>
          </p:nvPr>
        </p:nvPicPr>
        <p:blipFill>
          <a:blip r:embed="rId2"/>
          <a:stretch>
            <a:fillRect/>
          </a:stretch>
        </p:blipFill>
        <p:spPr>
          <a:xfrm>
            <a:off x="1275735" y="1305158"/>
            <a:ext cx="9640529" cy="4943545"/>
          </a:xfrm>
          <a:prstGeom prst="rect">
            <a:avLst/>
          </a:prstGeom>
        </p:spPr>
      </p:pic>
    </p:spTree>
    <p:extLst>
      <p:ext uri="{BB962C8B-B14F-4D97-AF65-F5344CB8AC3E}">
        <p14:creationId xmlns:p14="http://schemas.microsoft.com/office/powerpoint/2010/main" val="3905282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F7F58-B89B-D62A-78E5-9E58244D0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F68E0-B048-21FE-633E-837BC70F0931}"/>
              </a:ext>
            </a:extLst>
          </p:cNvPr>
          <p:cNvSpPr>
            <a:spLocks noGrp="1"/>
          </p:cNvSpPr>
          <p:nvPr>
            <p:ph type="title"/>
          </p:nvPr>
        </p:nvSpPr>
        <p:spPr/>
        <p:txBody>
          <a:bodyPr/>
          <a:lstStyle/>
          <a:p>
            <a:r>
              <a:rPr lang="en-US" dirty="0"/>
              <a:t>Unit Renewal – Sample Workflow</a:t>
            </a:r>
          </a:p>
        </p:txBody>
      </p:sp>
      <p:pic>
        <p:nvPicPr>
          <p:cNvPr id="9" name="Content Placeholder 8">
            <a:extLst>
              <a:ext uri="{FF2B5EF4-FFF2-40B4-BE49-F238E27FC236}">
                <a16:creationId xmlns:a16="http://schemas.microsoft.com/office/drawing/2014/main" id="{C88A21FC-101B-252E-5C1A-0C84EF186A90}"/>
              </a:ext>
            </a:extLst>
          </p:cNvPr>
          <p:cNvPicPr>
            <a:picLocks noGrp="1" noChangeAspect="1"/>
          </p:cNvPicPr>
          <p:nvPr>
            <p:ph idx="1"/>
          </p:nvPr>
        </p:nvPicPr>
        <p:blipFill>
          <a:blip r:embed="rId2"/>
          <a:stretch>
            <a:fillRect/>
          </a:stretch>
        </p:blipFill>
        <p:spPr>
          <a:xfrm>
            <a:off x="1432243" y="1373398"/>
            <a:ext cx="9327513" cy="4844522"/>
          </a:xfrm>
          <a:prstGeom prst="rect">
            <a:avLst/>
          </a:prstGeom>
        </p:spPr>
      </p:pic>
    </p:spTree>
    <p:extLst>
      <p:ext uri="{BB962C8B-B14F-4D97-AF65-F5344CB8AC3E}">
        <p14:creationId xmlns:p14="http://schemas.microsoft.com/office/powerpoint/2010/main" val="102277725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outing America + America 250 Template" id="{508FF92F-E250-4EF6-8151-2B655CC26104}" vid="{25200AAC-B8C8-47D3-9DFD-0076D034E7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033FEEC0B6D4BAAEA520CDC8A4B94" ma:contentTypeVersion="3" ma:contentTypeDescription="Create a new document." ma:contentTypeScope="" ma:versionID="46eed479c4591fea3c6baa8550e91343">
  <xsd:schema xmlns:xsd="http://www.w3.org/2001/XMLSchema" xmlns:xs="http://www.w3.org/2001/XMLSchema" xmlns:p="http://schemas.microsoft.com/office/2006/metadata/properties" xmlns:ns2="4bb22aa8-9d96-4553-af2a-918718a8ce15" targetNamespace="http://schemas.microsoft.com/office/2006/metadata/properties" ma:root="true" ma:fieldsID="a524c56b1a7bb7e467ba5399340d0878" ns2:_="">
    <xsd:import namespace="4bb22aa8-9d96-4553-af2a-918718a8ce15"/>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22aa8-9d96-4553-af2a-918718a8c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3C5645-406F-4C68-A3BB-1D1171D167CE}">
  <ds:schemaRefs>
    <ds:schemaRef ds:uri="http://schemas.microsoft.com/sharepoint/v3/contenttype/forms"/>
  </ds:schemaRefs>
</ds:datastoreItem>
</file>

<file path=customXml/itemProps2.xml><?xml version="1.0" encoding="utf-8"?>
<ds:datastoreItem xmlns:ds="http://schemas.openxmlformats.org/officeDocument/2006/customXml" ds:itemID="{C3493442-EE38-4A46-B585-47DFEB625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22aa8-9d96-4553-af2a-918718a8c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D441C6-B327-405B-BE0A-BECCCCF98BE6}">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4bb22aa8-9d96-4553-af2a-918718a8ce15"/>
    <ds:schemaRef ds:uri="http://www.w3.org/XML/1998/namespace"/>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Scouting America + America 250 Template</Template>
  <TotalTime>202</TotalTime>
  <Words>740</Words>
  <Application>Microsoft Office PowerPoint</Application>
  <PresentationFormat>Widescreen</PresentationFormat>
  <Paragraphs>93</Paragraphs>
  <Slides>22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Arial</vt:lpstr>
      <vt:lpstr>Arial Black</vt:lpstr>
      <vt:lpstr>Wingdings</vt:lpstr>
      <vt:lpstr>1_Office Theme</vt:lpstr>
      <vt:lpstr>PowerPoint Presentation</vt:lpstr>
      <vt:lpstr>Table of Contents</vt:lpstr>
      <vt:lpstr>Buffalo Trace Council 2026 Membership Fees</vt:lpstr>
      <vt:lpstr>PowerPoint Presentation</vt:lpstr>
      <vt:lpstr>How to Prepare – Unit Renewal</vt:lpstr>
      <vt:lpstr>Steps to Complete Unit Renewal</vt:lpstr>
      <vt:lpstr>Unit Renewal - Steps</vt:lpstr>
      <vt:lpstr>Unit Renewal – Sample Workflow</vt:lpstr>
      <vt:lpstr>Unit Renewal – Sample Workflow</vt:lpstr>
      <vt:lpstr>Unit Renewal – Sample Workflow</vt:lpstr>
      <vt:lpstr>Unit Renewal – Sample Workflow</vt:lpstr>
      <vt:lpstr>Unit Renewal – Sample Workflow</vt:lpstr>
      <vt:lpstr>Submitted to Council</vt:lpstr>
      <vt:lpstr>PowerPoint Presentation</vt:lpstr>
      <vt:lpstr>Membership Renewal</vt:lpstr>
      <vt:lpstr>Membership Fees</vt:lpstr>
      <vt:lpstr>Next Steps for Units</vt:lpstr>
      <vt:lpstr>If Units Decides to Pay for Renewals</vt:lpstr>
      <vt:lpstr>Key Notes</vt:lpstr>
      <vt:lpstr>Other Resources</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Carapia</dc:creator>
  <cp:lastModifiedBy>Jennifer Carapia</cp:lastModifiedBy>
  <cp:revision>2</cp:revision>
  <cp:lastPrinted>2026-01-10T15:29:57Z</cp:lastPrinted>
  <dcterms:created xsi:type="dcterms:W3CDTF">2026-01-10T03:17:17Z</dcterms:created>
  <dcterms:modified xsi:type="dcterms:W3CDTF">2026-01-22T16:31:38Z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0x0101005AC033FEEC0B6D4BAAEA520CDC8A4B94</vt:lpwstr>
  </property>
  <property fmtid="{D5CDD505-2E9C-101B-9397-08002B2CF9AE}" pid="3" name="MediaServiceImageTags">
    <vt:lpwstr/>
  </property>
</Properties>
</file>