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E2C"/>
    <a:srgbClr val="C2B59B"/>
    <a:srgbClr val="FDB514"/>
    <a:srgbClr val="00487C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 varScale="1">
        <p:scale>
          <a:sx n="51" d="100"/>
          <a:sy n="51" d="100"/>
        </p:scale>
        <p:origin x="231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361" y="7778763"/>
            <a:ext cx="1945391" cy="1246495"/>
          </a:xfrm>
          <a:prstGeom prst="rect">
            <a:avLst/>
          </a:prstGeom>
          <a:solidFill>
            <a:srgbClr val="FDB5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We regularly meet at (location, day of week, time)</a:t>
            </a:r>
          </a:p>
          <a:p>
            <a:pPr algn="ctr"/>
            <a:endParaRPr lang="en-US" sz="1500" b="1" dirty="0"/>
          </a:p>
          <a:p>
            <a:pPr algn="ctr"/>
            <a:endParaRPr lang="en-US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F2CB7-3238-4C39-8CCB-20A14DF74BF7}"/>
              </a:ext>
            </a:extLst>
          </p:cNvPr>
          <p:cNvSpPr txBox="1"/>
          <p:nvPr/>
        </p:nvSpPr>
        <p:spPr>
          <a:xfrm>
            <a:off x="237248" y="7809383"/>
            <a:ext cx="3046990" cy="1208023"/>
          </a:xfrm>
          <a:prstGeom prst="rect">
            <a:avLst/>
          </a:prstGeom>
          <a:solidFill>
            <a:srgbClr val="243E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DB514"/>
                </a:solidFill>
              </a:rPr>
              <a:t>Scouts BSA is about…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r>
              <a:rPr lang="en-US" sz="1300" dirty="0">
                <a:solidFill>
                  <a:srgbClr val="C2B59B"/>
                </a:solidFill>
              </a:rPr>
              <a:t>Learning  -  </a:t>
            </a:r>
            <a:r>
              <a:rPr lang="en-US" sz="1300" dirty="0">
                <a:solidFill>
                  <a:srgbClr val="FDB514"/>
                </a:solidFill>
              </a:rPr>
              <a:t>Life Skills  </a:t>
            </a:r>
            <a:r>
              <a:rPr lang="en-US" sz="1300" dirty="0">
                <a:solidFill>
                  <a:srgbClr val="C2B59B"/>
                </a:solidFill>
              </a:rPr>
              <a:t>-  Leadership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r>
              <a:rPr lang="en-US" sz="1300" dirty="0">
                <a:solidFill>
                  <a:srgbClr val="FDB514"/>
                </a:solidFill>
              </a:rPr>
              <a:t>Resilience</a:t>
            </a:r>
            <a:r>
              <a:rPr lang="en-US" sz="1300" dirty="0">
                <a:solidFill>
                  <a:srgbClr val="C2B59B"/>
                </a:solidFill>
              </a:rPr>
              <a:t>  -  Character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r>
              <a:rPr lang="en-US" sz="1250" dirty="0">
                <a:solidFill>
                  <a:srgbClr val="FDB514"/>
                </a:solidFill>
              </a:rPr>
              <a:t>Adventure &amp; Unique Experiences</a:t>
            </a:r>
          </a:p>
          <a:p>
            <a:pPr algn="ctr"/>
            <a:endParaRPr lang="en-US" sz="800" dirty="0">
              <a:solidFill>
                <a:srgbClr val="C2B59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BAD7C-95E0-41CC-8624-025FD1718996}"/>
              </a:ext>
            </a:extLst>
          </p:cNvPr>
          <p:cNvSpPr txBox="1"/>
          <p:nvPr/>
        </p:nvSpPr>
        <p:spPr>
          <a:xfrm>
            <a:off x="3505200" y="8261718"/>
            <a:ext cx="1025469" cy="738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QR Code to Facebook page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FE7AFE-F8AE-A6DB-C867-DFE81264393B}"/>
              </a:ext>
            </a:extLst>
          </p:cNvPr>
          <p:cNvGrpSpPr/>
          <p:nvPr/>
        </p:nvGrpSpPr>
        <p:grpSpPr>
          <a:xfrm>
            <a:off x="3527194" y="7829490"/>
            <a:ext cx="1044164" cy="400110"/>
            <a:chOff x="3527194" y="7772400"/>
            <a:chExt cx="1044164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61146-35AA-4982-8B17-F5887DB47D0C}"/>
                </a:ext>
              </a:extLst>
            </p:cNvPr>
            <p:cNvSpPr txBox="1"/>
            <p:nvPr/>
          </p:nvSpPr>
          <p:spPr>
            <a:xfrm>
              <a:off x="3746981" y="7772400"/>
              <a:ext cx="824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Find us on Facebook</a:t>
              </a:r>
            </a:p>
          </p:txBody>
        </p:sp>
        <p:pic>
          <p:nvPicPr>
            <p:cNvPr id="10" name="Picture 2" descr="Facebook logo and symbol, meaning, history, PNG">
              <a:extLst>
                <a:ext uri="{FF2B5EF4-FFF2-40B4-BE49-F238E27FC236}">
                  <a16:creationId xmlns:a16="http://schemas.microsoft.com/office/drawing/2014/main" id="{524CE9BF-4BF0-46FB-95B4-34E8FE2FDF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7" r="18311"/>
            <a:stretch/>
          </p:blipFill>
          <p:spPr bwMode="auto">
            <a:xfrm>
              <a:off x="3527194" y="7787545"/>
              <a:ext cx="359006" cy="36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BB3D2F0-F2C3-108A-0414-3659A5996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3"/>
          <a:stretch/>
        </p:blipFill>
        <p:spPr>
          <a:xfrm>
            <a:off x="0" y="0"/>
            <a:ext cx="6858000" cy="2514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73419C-DDC7-C6F7-CA54-841BD3701339}"/>
              </a:ext>
            </a:extLst>
          </p:cNvPr>
          <p:cNvSpPr txBox="1"/>
          <p:nvPr/>
        </p:nvSpPr>
        <p:spPr>
          <a:xfrm>
            <a:off x="266700" y="2628282"/>
            <a:ext cx="6388797" cy="553998"/>
          </a:xfrm>
          <a:prstGeom prst="rect">
            <a:avLst/>
          </a:prstGeom>
          <a:solidFill>
            <a:srgbClr val="C2B59B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3000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 ###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welcoming boys ages 11 (5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grade) through 17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D6CCB2-8C3F-02D8-2AF9-061C9C202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" y="5663288"/>
            <a:ext cx="3046990" cy="2009075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AB6E4B-40F1-F515-F35B-7289047A0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82" y="5663288"/>
            <a:ext cx="3068918" cy="2031325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55DEC7-4070-081E-3565-53AB75FBE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" y="3455074"/>
            <a:ext cx="3046990" cy="2031326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9F30E1-113C-2945-6112-499469099C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/>
          <a:stretch/>
        </p:blipFill>
        <p:spPr>
          <a:xfrm>
            <a:off x="3522382" y="3466851"/>
            <a:ext cx="3068918" cy="2031325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FEBEA-4546-3BEF-AB21-ADBE82341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33" b="93567" l="9827" r="92486">
                        <a14:foregroundMark x1="10983" y1="43275" x2="10983" y2="54386"/>
                        <a14:foregroundMark x1="89017" y1="39181" x2="88439" y2="56140"/>
                        <a14:foregroundMark x1="92486" y1="46199" x2="91908" y2="50292"/>
                        <a14:foregroundMark x1="55491" y1="88304" x2="53179" y2="87135"/>
                        <a14:foregroundMark x1="52601" y1="92398" x2="49711" y2="94152"/>
                        <a14:foregroundMark x1="50289" y1="6433" x2="51445" y2="8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775" y="4930416"/>
            <a:ext cx="1179218" cy="11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52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40</cp:revision>
  <dcterms:created xsi:type="dcterms:W3CDTF">2019-02-12T02:23:31Z</dcterms:created>
  <dcterms:modified xsi:type="dcterms:W3CDTF">2023-05-29T21:57:01Z</dcterms:modified>
</cp:coreProperties>
</file>