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E2C"/>
    <a:srgbClr val="C2B59B"/>
    <a:srgbClr val="FDB514"/>
    <a:srgbClr val="00487C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 varScale="1">
        <p:scale>
          <a:sx n="119" d="100"/>
          <a:sy n="119" d="100"/>
        </p:scale>
        <p:origin x="102" y="13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7C3-A04B-4445-99A8-F1F02B9A00B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361" y="7772400"/>
            <a:ext cx="1945391" cy="1246495"/>
          </a:xfrm>
          <a:prstGeom prst="rect">
            <a:avLst/>
          </a:prstGeom>
          <a:solidFill>
            <a:srgbClr val="FDB5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We regularly meet at (location, day of week, time)</a:t>
            </a:r>
          </a:p>
          <a:p>
            <a:pPr algn="ctr"/>
            <a:endParaRPr lang="en-US" sz="1500" b="1" dirty="0"/>
          </a:p>
          <a:p>
            <a:pPr algn="ctr"/>
            <a:endParaRPr lang="en-US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F2CB7-3238-4C39-8CCB-20A14DF74BF7}"/>
              </a:ext>
            </a:extLst>
          </p:cNvPr>
          <p:cNvSpPr txBox="1"/>
          <p:nvPr/>
        </p:nvSpPr>
        <p:spPr>
          <a:xfrm>
            <a:off x="237248" y="7809383"/>
            <a:ext cx="3046990" cy="1208023"/>
          </a:xfrm>
          <a:prstGeom prst="rect">
            <a:avLst/>
          </a:prstGeom>
          <a:solidFill>
            <a:srgbClr val="243E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DB514"/>
                </a:solidFill>
              </a:rPr>
              <a:t>Scouts BSA is about…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r>
              <a:rPr lang="en-US" sz="1300" dirty="0">
                <a:solidFill>
                  <a:srgbClr val="C2B59B"/>
                </a:solidFill>
              </a:rPr>
              <a:t>Learning  -  </a:t>
            </a:r>
            <a:r>
              <a:rPr lang="en-US" sz="1300" dirty="0">
                <a:solidFill>
                  <a:srgbClr val="FDB514"/>
                </a:solidFill>
              </a:rPr>
              <a:t>Life Skills  </a:t>
            </a:r>
            <a:r>
              <a:rPr lang="en-US" sz="1300" dirty="0">
                <a:solidFill>
                  <a:srgbClr val="C2B59B"/>
                </a:solidFill>
              </a:rPr>
              <a:t>-  Leadership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r>
              <a:rPr lang="en-US" sz="1300" dirty="0">
                <a:solidFill>
                  <a:srgbClr val="FDB514"/>
                </a:solidFill>
              </a:rPr>
              <a:t>Resilience</a:t>
            </a:r>
            <a:r>
              <a:rPr lang="en-US" sz="1300" dirty="0">
                <a:solidFill>
                  <a:srgbClr val="C2B59B"/>
                </a:solidFill>
              </a:rPr>
              <a:t>  -  Character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r>
              <a:rPr lang="en-US" sz="1250" dirty="0">
                <a:solidFill>
                  <a:srgbClr val="FDB514"/>
                </a:solidFill>
              </a:rPr>
              <a:t>Adventure &amp; Unique Experiences</a:t>
            </a:r>
          </a:p>
          <a:p>
            <a:pPr algn="ctr"/>
            <a:endParaRPr lang="en-US" sz="800" dirty="0">
              <a:solidFill>
                <a:srgbClr val="C2B59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BAD7C-95E0-41CC-8624-025FD1718996}"/>
              </a:ext>
            </a:extLst>
          </p:cNvPr>
          <p:cNvSpPr txBox="1"/>
          <p:nvPr/>
        </p:nvSpPr>
        <p:spPr>
          <a:xfrm>
            <a:off x="3505200" y="8261718"/>
            <a:ext cx="1025469" cy="738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QR Code to Facebook page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FE7AFE-F8AE-A6DB-C867-DFE81264393B}"/>
              </a:ext>
            </a:extLst>
          </p:cNvPr>
          <p:cNvGrpSpPr/>
          <p:nvPr/>
        </p:nvGrpSpPr>
        <p:grpSpPr>
          <a:xfrm>
            <a:off x="3527194" y="7829490"/>
            <a:ext cx="1044164" cy="400110"/>
            <a:chOff x="3527194" y="7772400"/>
            <a:chExt cx="1044164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361146-35AA-4982-8B17-F5887DB47D0C}"/>
                </a:ext>
              </a:extLst>
            </p:cNvPr>
            <p:cNvSpPr txBox="1"/>
            <p:nvPr/>
          </p:nvSpPr>
          <p:spPr>
            <a:xfrm>
              <a:off x="3746981" y="7772400"/>
              <a:ext cx="824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Find us on Facebook</a:t>
              </a:r>
            </a:p>
          </p:txBody>
        </p:sp>
        <p:pic>
          <p:nvPicPr>
            <p:cNvPr id="10" name="Picture 2" descr="Facebook logo and symbol, meaning, history, PNG">
              <a:extLst>
                <a:ext uri="{FF2B5EF4-FFF2-40B4-BE49-F238E27FC236}">
                  <a16:creationId xmlns:a16="http://schemas.microsoft.com/office/drawing/2014/main" id="{524CE9BF-4BF0-46FB-95B4-34E8FE2FDF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7" r="18311"/>
            <a:stretch/>
          </p:blipFill>
          <p:spPr bwMode="auto">
            <a:xfrm>
              <a:off x="3527194" y="7787545"/>
              <a:ext cx="359006" cy="36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BB3D2F0-F2C3-108A-0414-3659A5996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3"/>
          <a:stretch/>
        </p:blipFill>
        <p:spPr>
          <a:xfrm>
            <a:off x="0" y="0"/>
            <a:ext cx="6858000" cy="2514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73419C-DDC7-C6F7-CA54-841BD3701339}"/>
              </a:ext>
            </a:extLst>
          </p:cNvPr>
          <p:cNvSpPr txBox="1"/>
          <p:nvPr/>
        </p:nvSpPr>
        <p:spPr>
          <a:xfrm>
            <a:off x="266700" y="2628282"/>
            <a:ext cx="6388797" cy="553998"/>
          </a:xfrm>
          <a:prstGeom prst="rect">
            <a:avLst/>
          </a:prstGeom>
          <a:solidFill>
            <a:srgbClr val="C2B59B"/>
          </a:solidFill>
        </p:spPr>
        <p:txBody>
          <a:bodyPr wrap="square" rtlCol="0" anchor="t" anchorCtr="0">
            <a:spAutoFit/>
          </a:bodyPr>
          <a:lstStyle/>
          <a:p>
            <a:r>
              <a:rPr lang="en-US" sz="3000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 ###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312F8-F9FA-46B9-E7BC-D480859F4D22}"/>
              </a:ext>
            </a:extLst>
          </p:cNvPr>
          <p:cNvSpPr txBox="1"/>
          <p:nvPr/>
        </p:nvSpPr>
        <p:spPr>
          <a:xfrm>
            <a:off x="2254310" y="2743200"/>
            <a:ext cx="4366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welcoming </a:t>
            </a:r>
            <a:r>
              <a:rPr lang="en-US" sz="1600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ages 11 (5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gr) through 17</a:t>
            </a:r>
            <a:endParaRPr lang="en-US" sz="16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0338862-4214-1197-9B71-C78FCC916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6" y="5568701"/>
            <a:ext cx="3016156" cy="2010770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53F13F0-201F-BECF-6B82-0EDC532D5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0" y="5568701"/>
            <a:ext cx="3046990" cy="2031326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641BA4-B28B-D3CD-9203-A56B3948F5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46" y="3396961"/>
            <a:ext cx="3015802" cy="2010770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08E42A4-A41D-F9D6-E7EF-20F5EA7224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" y="3384154"/>
            <a:ext cx="3035367" cy="2023577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FEBEA-4546-3BEF-AB21-ADBE82341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33" b="93567" l="9827" r="92486">
                        <a14:foregroundMark x1="10983" y1="43275" x2="10983" y2="54386"/>
                        <a14:foregroundMark x1="89017" y1="39181" x2="88439" y2="56140"/>
                        <a14:foregroundMark x1="92486" y1="46199" x2="91908" y2="50292"/>
                        <a14:foregroundMark x1="55491" y1="88304" x2="53179" y2="87135"/>
                        <a14:foregroundMark x1="52601" y1="92398" x2="49711" y2="94152"/>
                        <a14:foregroundMark x1="50289" y1="6433" x2="51445" y2="8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0" y="4961988"/>
            <a:ext cx="1179218" cy="11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43</cp:revision>
  <dcterms:created xsi:type="dcterms:W3CDTF">2019-02-12T02:23:31Z</dcterms:created>
  <dcterms:modified xsi:type="dcterms:W3CDTF">2023-05-29T22:49:34Z</dcterms:modified>
</cp:coreProperties>
</file>