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7B"/>
    <a:srgbClr val="FFDE00"/>
    <a:srgbClr val="00487C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3" autoAdjust="0"/>
    <p:restoredTop sz="93370" autoAdjust="0"/>
  </p:normalViewPr>
  <p:slideViewPr>
    <p:cSldViewPr>
      <p:cViewPr varScale="1">
        <p:scale>
          <a:sx n="81" d="100"/>
          <a:sy n="81" d="100"/>
        </p:scale>
        <p:origin x="367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6F5A2-D8C5-4E75-8895-569F94971C06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D3947-6224-4B9F-82CF-5A898205B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9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D3947-6224-4B9F-82CF-5A898205B0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36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8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5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2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3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3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9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1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0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9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9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627C3-A04B-4445-99A8-F1F02B9A00B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6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email@email.com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0935" y="6934200"/>
            <a:ext cx="21851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For more information:</a:t>
            </a: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Name </a:t>
            </a:r>
            <a:r>
              <a:rPr lang="en-US" sz="1100" dirty="0">
                <a:hlinkClick r:id="rId3"/>
              </a:rPr>
              <a:t>email@email.com</a:t>
            </a:r>
            <a:r>
              <a:rPr lang="en-US" sz="1100" dirty="0"/>
              <a:t> and/or mobile</a:t>
            </a:r>
            <a:br>
              <a:rPr lang="en-US" sz="1100" dirty="0"/>
            </a:b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8077200"/>
            <a:ext cx="6705600" cy="977191"/>
          </a:xfrm>
          <a:prstGeom prst="rect">
            <a:avLst/>
          </a:prstGeom>
          <a:solidFill>
            <a:srgbClr val="00487B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50" i="1" dirty="0">
                <a:solidFill>
                  <a:srgbClr val="FFDE00"/>
                </a:solidFill>
              </a:rPr>
              <a:t>Scouting complements other activities, helping kids thrive in sports, school and more.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50" i="1" dirty="0">
                <a:solidFill>
                  <a:srgbClr val="FFDE00"/>
                </a:solidFill>
              </a:rPr>
              <a:t>Costs are very similar to other kids’ programming, and financial assistance  is available through Friends of Scouting.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50" i="1" dirty="0">
                <a:solidFill>
                  <a:srgbClr val="FFDE00"/>
                </a:solidFill>
              </a:rPr>
              <a:t>Scouting is an activity for the entire family to enjoy together, helping you make the most of the time you have with your children while they’re young.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4307F38-B8EA-7F99-9562-62996A657E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120"/>
          <a:stretch/>
        </p:blipFill>
        <p:spPr>
          <a:xfrm>
            <a:off x="0" y="0"/>
            <a:ext cx="6858000" cy="2667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56D17A5-A5A5-AF32-93F8-8A28EE571B85}"/>
              </a:ext>
            </a:extLst>
          </p:cNvPr>
          <p:cNvSpPr txBox="1"/>
          <p:nvPr/>
        </p:nvSpPr>
        <p:spPr>
          <a:xfrm>
            <a:off x="400736" y="2612338"/>
            <a:ext cx="6080800" cy="553998"/>
          </a:xfrm>
          <a:prstGeom prst="rect">
            <a:avLst/>
          </a:prstGeom>
          <a:solidFill>
            <a:srgbClr val="FFDE00"/>
          </a:solidFill>
        </p:spPr>
        <p:txBody>
          <a:bodyPr wrap="square" rtlCol="0" anchor="t" anchorCtr="0">
            <a:spAutoFit/>
          </a:bodyPr>
          <a:lstStyle/>
          <a:p>
            <a:r>
              <a:rPr lang="en-US" sz="3000" b="1" dirty="0">
                <a:solidFill>
                  <a:srgbClr val="0048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Pack ###</a:t>
            </a:r>
            <a:endParaRPr lang="en-US" sz="1600" dirty="0">
              <a:solidFill>
                <a:srgbClr val="0048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92F8D5-4D40-7A03-AC7A-81D6C65E21CB}"/>
              </a:ext>
            </a:extLst>
          </p:cNvPr>
          <p:cNvSpPr txBox="1"/>
          <p:nvPr/>
        </p:nvSpPr>
        <p:spPr>
          <a:xfrm>
            <a:off x="2895600" y="2704671"/>
            <a:ext cx="3733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0048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welcoming boys grades K-5</a:t>
            </a:r>
            <a:endParaRPr lang="en-US" i="1" dirty="0">
              <a:solidFill>
                <a:srgbClr val="00487B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FFCC6A-FA1B-88F2-2D82-8348F42C6F6E}"/>
              </a:ext>
            </a:extLst>
          </p:cNvPr>
          <p:cNvSpPr txBox="1"/>
          <p:nvPr/>
        </p:nvSpPr>
        <p:spPr>
          <a:xfrm>
            <a:off x="250290" y="3264473"/>
            <a:ext cx="6257835" cy="769441"/>
          </a:xfrm>
          <a:prstGeom prst="rect">
            <a:avLst/>
          </a:prstGeom>
          <a:solidFill>
            <a:srgbClr val="00487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D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Cub Scouts is about…       </a:t>
            </a:r>
            <a:br>
              <a:rPr lang="en-US" sz="1600" b="1" dirty="0">
                <a:solidFill>
                  <a:srgbClr val="FFDE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    -    Life Skills    -     Character &amp; Service     -     Making Friends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Adventure &amp; Unique Experiences     -     Family Fun    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139D6E-814A-CE1B-DCEE-C530458230D8}"/>
              </a:ext>
            </a:extLst>
          </p:cNvPr>
          <p:cNvSpPr txBox="1"/>
          <p:nvPr/>
        </p:nvSpPr>
        <p:spPr>
          <a:xfrm>
            <a:off x="4505275" y="6923038"/>
            <a:ext cx="2102435" cy="1015663"/>
          </a:xfrm>
          <a:prstGeom prst="rect">
            <a:avLst/>
          </a:prstGeom>
          <a:solidFill>
            <a:srgbClr val="FFDE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We regularly meet at (location, day of week, time)</a:t>
            </a:r>
          </a:p>
          <a:p>
            <a:pPr algn="ctr"/>
            <a:endParaRPr lang="en-US" sz="1500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FD87C0-F375-C2DA-5FBA-7F6272126F11}"/>
              </a:ext>
            </a:extLst>
          </p:cNvPr>
          <p:cNvSpPr txBox="1"/>
          <p:nvPr/>
        </p:nvSpPr>
        <p:spPr>
          <a:xfrm>
            <a:off x="3281230" y="6984594"/>
            <a:ext cx="1025469" cy="95410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QR Code to Facebook page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850A0AB-04CD-5D89-D1C0-38948E6B64C0}"/>
              </a:ext>
            </a:extLst>
          </p:cNvPr>
          <p:cNvSpPr txBox="1"/>
          <p:nvPr/>
        </p:nvSpPr>
        <p:spPr>
          <a:xfrm>
            <a:off x="2489061" y="7467802"/>
            <a:ext cx="729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Find us on Facebook</a:t>
            </a:r>
          </a:p>
        </p:txBody>
      </p:sp>
      <p:pic>
        <p:nvPicPr>
          <p:cNvPr id="42" name="Picture 2" descr="Facebook logo and symbol, meaning, history, PNG">
            <a:extLst>
              <a:ext uri="{FF2B5EF4-FFF2-40B4-BE49-F238E27FC236}">
                <a16:creationId xmlns:a16="http://schemas.microsoft.com/office/drawing/2014/main" id="{1E9315E0-AA18-3FB1-9B7A-6CF16136E8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17" r="18311"/>
          <a:stretch/>
        </p:blipFill>
        <p:spPr bwMode="auto">
          <a:xfrm>
            <a:off x="2711516" y="7037507"/>
            <a:ext cx="359006" cy="36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EFF53A6-758E-B96B-A24C-DED2013C2F4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28"/>
          <a:stretch/>
        </p:blipFill>
        <p:spPr>
          <a:xfrm>
            <a:off x="381000" y="4224383"/>
            <a:ext cx="1747925" cy="2429737"/>
          </a:xfrm>
          <a:prstGeom prst="rect">
            <a:avLst/>
          </a:prstGeom>
          <a:ln w="38100">
            <a:solidFill>
              <a:srgbClr val="00487B"/>
            </a:solidFill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C5999FE-0B1B-AAD9-3C3C-86AA98BB56A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6"/>
          <a:stretch/>
        </p:blipFill>
        <p:spPr>
          <a:xfrm>
            <a:off x="4652874" y="4224384"/>
            <a:ext cx="1747926" cy="2437677"/>
          </a:xfrm>
          <a:prstGeom prst="rect">
            <a:avLst/>
          </a:prstGeom>
          <a:ln w="38100">
            <a:solidFill>
              <a:srgbClr val="00487B"/>
            </a:solidFill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47E6B78-CF77-678D-5FBF-6351CDE3B45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6"/>
          <a:stretch/>
        </p:blipFill>
        <p:spPr>
          <a:xfrm>
            <a:off x="2519274" y="4224384"/>
            <a:ext cx="1747926" cy="2437677"/>
          </a:xfrm>
          <a:prstGeom prst="rect">
            <a:avLst/>
          </a:prstGeom>
          <a:ln w="38100">
            <a:solidFill>
              <a:srgbClr val="00487B"/>
            </a:solidFill>
          </a:ln>
        </p:spPr>
      </p:pic>
    </p:spTree>
    <p:extLst>
      <p:ext uri="{BB962C8B-B14F-4D97-AF65-F5344CB8AC3E}">
        <p14:creationId xmlns:p14="http://schemas.microsoft.com/office/powerpoint/2010/main" val="1211812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128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Becca</dc:creator>
  <cp:lastModifiedBy>Becca Scott</cp:lastModifiedBy>
  <cp:revision>42</cp:revision>
  <dcterms:created xsi:type="dcterms:W3CDTF">2019-02-12T02:23:31Z</dcterms:created>
  <dcterms:modified xsi:type="dcterms:W3CDTF">2023-06-07T20:10:27Z</dcterms:modified>
</cp:coreProperties>
</file>