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4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1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7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EAB12F1-FC84-FD61-3743-CFFF43511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11" y="1261015"/>
            <a:ext cx="7170711" cy="41525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8A78E-0B3E-B7B7-5D97-39C8CDB695DF}"/>
              </a:ext>
            </a:extLst>
          </p:cNvPr>
          <p:cNvSpPr txBox="1"/>
          <p:nvPr/>
        </p:nvSpPr>
        <p:spPr>
          <a:xfrm>
            <a:off x="402932" y="367350"/>
            <a:ext cx="7183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Pack/Troop ###  Calendar – Spring Semester,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6FB192-DF64-FC34-FDED-8D59C9FF7D63}"/>
              </a:ext>
            </a:extLst>
          </p:cNvPr>
          <p:cNvSpPr txBox="1"/>
          <p:nvPr/>
        </p:nvSpPr>
        <p:spPr>
          <a:xfrm>
            <a:off x="476386" y="758339"/>
            <a:ext cx="711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Dates and plans are accurate as of December 2023.</a:t>
            </a:r>
            <a:br>
              <a:rPr lang="en-US" sz="1400" dirty="0"/>
            </a:br>
            <a:r>
              <a:rPr lang="en-US" sz="1400" dirty="0"/>
              <a:t>Any unanticipated changes to this calendar will be communicated as soon as they are known.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9C3EFC-803C-AB32-CB27-F16BA46AF77A}"/>
              </a:ext>
            </a:extLst>
          </p:cNvPr>
          <p:cNvSpPr txBox="1"/>
          <p:nvPr/>
        </p:nvSpPr>
        <p:spPr>
          <a:xfrm>
            <a:off x="476386" y="6696875"/>
            <a:ext cx="12060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Scout Sunday - attend HUMC service, activity after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B38934-8B0A-059E-2676-39D0FB5FB59A}"/>
              </a:ext>
            </a:extLst>
          </p:cNvPr>
          <p:cNvSpPr txBox="1"/>
          <p:nvPr/>
        </p:nvSpPr>
        <p:spPr>
          <a:xfrm>
            <a:off x="1545262" y="8470546"/>
            <a:ext cx="8374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96" y="6148686"/>
            <a:ext cx="2639377" cy="46067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C86972C-ECAE-2A3F-CAF4-114C6611E05D}"/>
              </a:ext>
            </a:extLst>
          </p:cNvPr>
          <p:cNvSpPr txBox="1"/>
          <p:nvPr/>
        </p:nvSpPr>
        <p:spPr>
          <a:xfrm>
            <a:off x="2497528" y="2773696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box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86972C-ECAE-2A3F-CAF4-114C6611E05D}"/>
              </a:ext>
            </a:extLst>
          </p:cNvPr>
          <p:cNvSpPr txBox="1"/>
          <p:nvPr/>
        </p:nvSpPr>
        <p:spPr>
          <a:xfrm>
            <a:off x="2576776" y="9053222"/>
            <a:ext cx="10970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Pack/Den Meeting</a:t>
            </a:r>
          </a:p>
          <a:p>
            <a:r>
              <a:rPr lang="en-US" sz="1100" dirty="0"/>
              <a:t>6PM, HUMC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DC15DE-6681-5EA7-99F1-20B94F661822}"/>
              </a:ext>
            </a:extLst>
          </p:cNvPr>
          <p:cNvSpPr txBox="1"/>
          <p:nvPr/>
        </p:nvSpPr>
        <p:spPr>
          <a:xfrm>
            <a:off x="2576776" y="4354412"/>
            <a:ext cx="1146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DC15DE-6681-5EA7-99F1-20B94F661822}"/>
              </a:ext>
            </a:extLst>
          </p:cNvPr>
          <p:cNvSpPr txBox="1"/>
          <p:nvPr/>
        </p:nvSpPr>
        <p:spPr>
          <a:xfrm>
            <a:off x="2420640" y="6714981"/>
            <a:ext cx="1146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</a:t>
            </a:r>
            <a:r>
              <a:rPr lang="en-US" sz="1050" dirty="0" err="1"/>
              <a:t>Cmtee</a:t>
            </a:r>
            <a:r>
              <a:rPr lang="en-US" sz="1050" dirty="0"/>
              <a:t> Mtg    </a:t>
            </a:r>
            <a:br>
              <a:rPr lang="en-US" sz="1050" dirty="0"/>
            </a:br>
            <a:r>
              <a:rPr lang="en-US" sz="1050" dirty="0"/>
              <a:t>6PM, HUMC;  </a:t>
            </a:r>
            <a:r>
              <a:rPr lang="en-US" sz="1050" dirty="0">
                <a:solidFill>
                  <a:srgbClr val="FF0000"/>
                </a:solidFill>
              </a:rPr>
              <a:t>discuss Pack(s) future leadership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B38934-8B0A-059E-2676-39D0FB5FB59A}"/>
              </a:ext>
            </a:extLst>
          </p:cNvPr>
          <p:cNvSpPr txBox="1"/>
          <p:nvPr/>
        </p:nvSpPr>
        <p:spPr>
          <a:xfrm>
            <a:off x="1559828" y="3521817"/>
            <a:ext cx="8374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12AD2F-23B5-097F-F24C-6316B466D12B}"/>
              </a:ext>
            </a:extLst>
          </p:cNvPr>
          <p:cNvSpPr txBox="1"/>
          <p:nvPr/>
        </p:nvSpPr>
        <p:spPr>
          <a:xfrm>
            <a:off x="519811" y="1645056"/>
            <a:ext cx="185530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i="1" dirty="0"/>
              <a:t>Note: Webelos II should begin visiting area Troops this month in advance of February 18 cross over; leaders will have lists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E2BCE0-2C4D-C8E9-11DC-081AB17E96D5}"/>
              </a:ext>
            </a:extLst>
          </p:cNvPr>
          <p:cNvSpPr txBox="1"/>
          <p:nvPr/>
        </p:nvSpPr>
        <p:spPr>
          <a:xfrm>
            <a:off x="6680295" y="2773696"/>
            <a:ext cx="889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6493F0A-295A-840D-6E40-F98CEB7BC8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829" y="4824412"/>
            <a:ext cx="2609850" cy="4095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38142F-C623-AF95-9EFE-84A900F46C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932" y="5434849"/>
            <a:ext cx="7166600" cy="434289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1F85BD-5220-5CD6-0E3D-9E89C285BB3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66917"/>
          <a:stretch/>
        </p:blipFill>
        <p:spPr>
          <a:xfrm>
            <a:off x="2731568" y="5927435"/>
            <a:ext cx="1112572" cy="50895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F0A2801-0795-3141-9567-7D58EAD3047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2110"/>
          <a:stretch/>
        </p:blipFill>
        <p:spPr>
          <a:xfrm>
            <a:off x="644296" y="5975717"/>
            <a:ext cx="2066533" cy="4606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7A244FA-31AC-2115-C8CA-0B37C2CE8BD2}"/>
              </a:ext>
            </a:extLst>
          </p:cNvPr>
          <p:cNvSpPr txBox="1"/>
          <p:nvPr/>
        </p:nvSpPr>
        <p:spPr>
          <a:xfrm>
            <a:off x="1537676" y="7789750"/>
            <a:ext cx="8374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60C4F1-3F0F-4953-7546-C067A35E5BE6}"/>
              </a:ext>
            </a:extLst>
          </p:cNvPr>
          <p:cNvSpPr txBox="1"/>
          <p:nvPr/>
        </p:nvSpPr>
        <p:spPr>
          <a:xfrm>
            <a:off x="2606747" y="6962753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box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124C20-D1CA-53CD-D150-87884A3259A3}"/>
              </a:ext>
            </a:extLst>
          </p:cNvPr>
          <p:cNvSpPr txBox="1"/>
          <p:nvPr/>
        </p:nvSpPr>
        <p:spPr>
          <a:xfrm>
            <a:off x="2685995" y="8543469"/>
            <a:ext cx="1146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15B6E5-5110-CF98-0575-371958B31B26}"/>
              </a:ext>
            </a:extLst>
          </p:cNvPr>
          <p:cNvSpPr txBox="1"/>
          <p:nvPr/>
        </p:nvSpPr>
        <p:spPr>
          <a:xfrm>
            <a:off x="6579198" y="7794897"/>
            <a:ext cx="889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</p:spTree>
    <p:extLst>
      <p:ext uri="{BB962C8B-B14F-4D97-AF65-F5344CB8AC3E}">
        <p14:creationId xmlns:p14="http://schemas.microsoft.com/office/powerpoint/2010/main" val="302551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21829C-4625-1E3F-6F7D-E3A23CA6D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42" y="192173"/>
            <a:ext cx="7040883" cy="46211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2BF1A2A-3D78-DDDE-8C18-3F96ECE88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08" y="4871053"/>
            <a:ext cx="7050217" cy="462111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C14CCB1-48F2-18BB-BFA7-F0F3E24FDDA1}"/>
              </a:ext>
            </a:extLst>
          </p:cNvPr>
          <p:cNvSpPr txBox="1"/>
          <p:nvPr/>
        </p:nvSpPr>
        <p:spPr>
          <a:xfrm>
            <a:off x="1628569" y="4272474"/>
            <a:ext cx="43547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No school – EVSC Spring Break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B38934-8B0A-059E-2676-39D0FB5FB59A}"/>
              </a:ext>
            </a:extLst>
          </p:cNvPr>
          <p:cNvSpPr txBox="1"/>
          <p:nvPr/>
        </p:nvSpPr>
        <p:spPr>
          <a:xfrm>
            <a:off x="5564564" y="6360371"/>
            <a:ext cx="8374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</a:t>
            </a:r>
          </a:p>
        </p:txBody>
      </p:sp>
      <p:pic>
        <p:nvPicPr>
          <p:cNvPr id="1028" name="Picture 4" descr="Flowers and Cross Religious Easter Coloring Pages - Easter Cross Coloring  Pages - Coloring Pages For Kids And Adults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4" y="5361416"/>
            <a:ext cx="412894" cy="51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5B38934-8B0A-059E-2676-39D0FB5FB59A}"/>
              </a:ext>
            </a:extLst>
          </p:cNvPr>
          <p:cNvSpPr txBox="1"/>
          <p:nvPr/>
        </p:nvSpPr>
        <p:spPr>
          <a:xfrm>
            <a:off x="420442" y="5530446"/>
            <a:ext cx="646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Easter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3FBC74-9873-60E2-14AE-66373241E5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1020"/>
          <a:stretch/>
        </p:blipFill>
        <p:spPr>
          <a:xfrm>
            <a:off x="2744600" y="813314"/>
            <a:ext cx="1141600" cy="5010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A3CF858-E9DC-F0C6-0831-5E1868EE764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008"/>
          <a:stretch/>
        </p:blipFill>
        <p:spPr>
          <a:xfrm>
            <a:off x="1094606" y="813128"/>
            <a:ext cx="1649994" cy="4785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745EA3A-6377-FA32-8E84-27B1B032306B}"/>
              </a:ext>
            </a:extLst>
          </p:cNvPr>
          <p:cNvSpPr txBox="1"/>
          <p:nvPr/>
        </p:nvSpPr>
        <p:spPr>
          <a:xfrm>
            <a:off x="2595458" y="1867064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box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6B2593-1DE3-87FF-2D80-30AD56B5B967}"/>
              </a:ext>
            </a:extLst>
          </p:cNvPr>
          <p:cNvSpPr txBox="1"/>
          <p:nvPr/>
        </p:nvSpPr>
        <p:spPr>
          <a:xfrm>
            <a:off x="2595458" y="3550461"/>
            <a:ext cx="1146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6CDE7B-9F90-4E55-D701-2C1D595FBB0F}"/>
              </a:ext>
            </a:extLst>
          </p:cNvPr>
          <p:cNvSpPr txBox="1"/>
          <p:nvPr/>
        </p:nvSpPr>
        <p:spPr>
          <a:xfrm>
            <a:off x="6572088" y="1743953"/>
            <a:ext cx="889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68BBA01-6056-F10B-D7A0-18913CF2314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4642"/>
          <a:stretch/>
        </p:blipFill>
        <p:spPr>
          <a:xfrm>
            <a:off x="3805927" y="8893587"/>
            <a:ext cx="1581211" cy="53793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7920B4E-6600-CFDD-8B47-74EB7D2EAE2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55941"/>
          <a:stretch/>
        </p:blipFill>
        <p:spPr>
          <a:xfrm>
            <a:off x="5285404" y="8893587"/>
            <a:ext cx="1258469" cy="53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0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1C5EFFE-7F89-7FDD-4A83-B443D740356D}"/>
              </a:ext>
            </a:extLst>
          </p:cNvPr>
          <p:cNvSpPr txBox="1"/>
          <p:nvPr/>
        </p:nvSpPr>
        <p:spPr>
          <a:xfrm>
            <a:off x="388569" y="9160183"/>
            <a:ext cx="7072756" cy="77713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50" b="1" dirty="0"/>
              <a:t>Summer Dates to Note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Date/time/activity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Date/time/activity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A6C23E-618D-CAD8-51F6-764C90258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68" y="416465"/>
            <a:ext cx="7141929" cy="436405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CB1E4A2-960F-D5D5-CD06-079239BAE2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000"/>
          <a:stretch/>
        </p:blipFill>
        <p:spPr>
          <a:xfrm>
            <a:off x="1850087" y="882585"/>
            <a:ext cx="1200175" cy="5652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F66D86-CCDE-2B40-784E-89F184E260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138"/>
          <a:stretch/>
        </p:blipFill>
        <p:spPr>
          <a:xfrm>
            <a:off x="759509" y="882585"/>
            <a:ext cx="1172844" cy="56521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EF68D40-DCA9-CF71-942A-1F40F5E50B24}"/>
              </a:ext>
            </a:extLst>
          </p:cNvPr>
          <p:cNvSpPr txBox="1"/>
          <p:nvPr/>
        </p:nvSpPr>
        <p:spPr>
          <a:xfrm>
            <a:off x="2595458" y="1867064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box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FE2978-CA4E-160C-3558-F6943F9AA2BF}"/>
              </a:ext>
            </a:extLst>
          </p:cNvPr>
          <p:cNvSpPr txBox="1"/>
          <p:nvPr/>
        </p:nvSpPr>
        <p:spPr>
          <a:xfrm>
            <a:off x="2595458" y="3550461"/>
            <a:ext cx="1146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D6AE05-6290-D073-CD3A-F1B169E4D453}"/>
              </a:ext>
            </a:extLst>
          </p:cNvPr>
          <p:cNvSpPr txBox="1"/>
          <p:nvPr/>
        </p:nvSpPr>
        <p:spPr>
          <a:xfrm>
            <a:off x="6572088" y="1743953"/>
            <a:ext cx="889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C3B669D-A4B7-D02B-B8A7-8A3B9162B7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568" y="4728122"/>
            <a:ext cx="7141929" cy="443206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54CE05-3833-F682-ECDC-2B4755B37A4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4419"/>
          <a:stretch/>
        </p:blipFill>
        <p:spPr>
          <a:xfrm>
            <a:off x="1977955" y="5226164"/>
            <a:ext cx="1072307" cy="45400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A2BB198-3495-5078-D8A5-9508D97897F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473"/>
          <a:stretch/>
        </p:blipFill>
        <p:spPr>
          <a:xfrm>
            <a:off x="644171" y="5215121"/>
            <a:ext cx="1271166" cy="47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9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1887</TotalTime>
  <Words>146</Words>
  <Application>Microsoft Office PowerPoint</Application>
  <PresentationFormat>Custom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Becca Scott</cp:lastModifiedBy>
  <cp:revision>28</cp:revision>
  <cp:lastPrinted>2022-11-25T22:51:51Z</cp:lastPrinted>
  <dcterms:created xsi:type="dcterms:W3CDTF">2022-08-20T18:24:31Z</dcterms:created>
  <dcterms:modified xsi:type="dcterms:W3CDTF">2023-05-29T23:48:46Z</dcterms:modified>
</cp:coreProperties>
</file>