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4" y="1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062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546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19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23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41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206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878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8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306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5D933-F4E4-4FEF-B419-7C57995EF9BD}" type="datetimeFigureOut">
              <a:rPr lang="en-US" smtClean="0"/>
              <a:t>5/29/2023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BD9A2-3D42-4013-8E1B-DD0D43C962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39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27A17159-3E1A-3E08-0A52-41C6111212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85" y="5557397"/>
            <a:ext cx="7096125" cy="440384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BE1A424-FA3B-4CD9-D549-9DA3BA6874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765"/>
          <a:stretch/>
        </p:blipFill>
        <p:spPr>
          <a:xfrm>
            <a:off x="476385" y="1523172"/>
            <a:ext cx="7067550" cy="404571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508A78E-0B3E-B7B7-5D97-39C8CDB695DF}"/>
              </a:ext>
            </a:extLst>
          </p:cNvPr>
          <p:cNvSpPr txBox="1"/>
          <p:nvPr/>
        </p:nvSpPr>
        <p:spPr>
          <a:xfrm>
            <a:off x="402932" y="367350"/>
            <a:ext cx="718387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dirty="0"/>
              <a:t>Pack/Troop ###  Calendar – Fall Semester, 2023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6FB192-DF64-FC34-FDED-8D59C9FF7D63}"/>
              </a:ext>
            </a:extLst>
          </p:cNvPr>
          <p:cNvSpPr txBox="1"/>
          <p:nvPr/>
        </p:nvSpPr>
        <p:spPr>
          <a:xfrm>
            <a:off x="476385" y="938352"/>
            <a:ext cx="71104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Day, August __ – first Pack/Den/Troop meeting, time, location</a:t>
            </a:r>
          </a:p>
          <a:p>
            <a:r>
              <a:rPr lang="en-US" sz="1400" dirty="0"/>
              <a:t>Day, August __ – event, time location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65B4C82-1680-3596-9105-C2C01F90C55C}"/>
              </a:ext>
            </a:extLst>
          </p:cNvPr>
          <p:cNvSpPr txBox="1"/>
          <p:nvPr/>
        </p:nvSpPr>
        <p:spPr>
          <a:xfrm>
            <a:off x="2506243" y="2783432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E4553E3-BCC3-6538-F19A-E8AC7B2C6CA0}"/>
              </a:ext>
            </a:extLst>
          </p:cNvPr>
          <p:cNvSpPr txBox="1"/>
          <p:nvPr/>
        </p:nvSpPr>
        <p:spPr>
          <a:xfrm>
            <a:off x="2367480" y="4417073"/>
            <a:ext cx="114526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D036892-0BD1-6A2F-4E50-F6F53BF30B07}"/>
              </a:ext>
            </a:extLst>
          </p:cNvPr>
          <p:cNvSpPr txBox="1"/>
          <p:nvPr/>
        </p:nvSpPr>
        <p:spPr>
          <a:xfrm>
            <a:off x="2458018" y="6214956"/>
            <a:ext cx="1252523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3ED44CC-125A-DC44-9235-ECEB23329196}"/>
              </a:ext>
            </a:extLst>
          </p:cNvPr>
          <p:cNvSpPr txBox="1"/>
          <p:nvPr/>
        </p:nvSpPr>
        <p:spPr>
          <a:xfrm>
            <a:off x="2367480" y="8645494"/>
            <a:ext cx="10970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        text box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D09131-08DD-1B21-AD49-7EDE8497C1DA}"/>
              </a:ext>
            </a:extLst>
          </p:cNvPr>
          <p:cNvSpPr txBox="1"/>
          <p:nvPr/>
        </p:nvSpPr>
        <p:spPr>
          <a:xfrm>
            <a:off x="6386227" y="3600775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463793-0E5A-B849-7A3E-91440ED8BC88}"/>
              </a:ext>
            </a:extLst>
          </p:cNvPr>
          <p:cNvSpPr txBox="1"/>
          <p:nvPr/>
        </p:nvSpPr>
        <p:spPr>
          <a:xfrm>
            <a:off x="6386228" y="4221200"/>
            <a:ext cx="10864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Popcorn Blitz Weekend</a:t>
            </a:r>
            <a:endParaRPr lang="en-US" sz="9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30DB56A-AB8D-DFF5-3DF5-D5C354205115}"/>
              </a:ext>
            </a:extLst>
          </p:cNvPr>
          <p:cNvSpPr txBox="1"/>
          <p:nvPr/>
        </p:nvSpPr>
        <p:spPr>
          <a:xfrm>
            <a:off x="6558246" y="6162959"/>
            <a:ext cx="914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Text box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310D8E4-AB48-D8E4-718A-E6A21CE028D7}"/>
              </a:ext>
            </a:extLst>
          </p:cNvPr>
          <p:cNvSpPr txBox="1"/>
          <p:nvPr/>
        </p:nvSpPr>
        <p:spPr>
          <a:xfrm>
            <a:off x="5521196" y="8614903"/>
            <a:ext cx="10004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      (popcorn orders due)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2C7BEB5-04DB-5EA6-E383-E7FE5FAE3BD6}"/>
              </a:ext>
            </a:extLst>
          </p:cNvPr>
          <p:cNvSpPr txBox="1"/>
          <p:nvPr/>
        </p:nvSpPr>
        <p:spPr>
          <a:xfrm>
            <a:off x="570368" y="5242260"/>
            <a:ext cx="6725647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000" i="1" dirty="0"/>
              <a:t>There will popcorn storefront sales opportunities during the weeks of sales season—usually 2 hour shifts on weekends.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5AA40B2-0747-ADE1-5824-A84FAC673273}"/>
              </a:ext>
            </a:extLst>
          </p:cNvPr>
          <p:cNvSpPr txBox="1"/>
          <p:nvPr/>
        </p:nvSpPr>
        <p:spPr>
          <a:xfrm>
            <a:off x="2458018" y="3635277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86DC094-CE82-BD74-0E9D-CF558499B406}"/>
              </a:ext>
            </a:extLst>
          </p:cNvPr>
          <p:cNvSpPr txBox="1"/>
          <p:nvPr/>
        </p:nvSpPr>
        <p:spPr>
          <a:xfrm>
            <a:off x="1567615" y="7085395"/>
            <a:ext cx="4637169" cy="292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00" i="1" dirty="0"/>
              <a:t> *******     EVSC Fall Break – No School     **********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D62F510B-8738-53E2-FAFC-F48E855552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86199" y="9322651"/>
            <a:ext cx="2825392" cy="40011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C736CF44-A9AF-6168-2011-30981E09AA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8635" y="1960780"/>
            <a:ext cx="3422211" cy="449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511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4387AC7-F56B-B061-CAB2-4A3589E256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892" y="389400"/>
            <a:ext cx="6985854" cy="4497613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6B618543-F24A-D4C6-CEB8-F14C3C0B46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15759"/>
          <a:stretch/>
        </p:blipFill>
        <p:spPr>
          <a:xfrm>
            <a:off x="452946" y="4830057"/>
            <a:ext cx="6984860" cy="41962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F7BC1A-1E07-1A21-4B52-BC84C5448AAE}"/>
              </a:ext>
            </a:extLst>
          </p:cNvPr>
          <p:cNvSpPr txBox="1"/>
          <p:nvPr/>
        </p:nvSpPr>
        <p:spPr>
          <a:xfrm>
            <a:off x="512204" y="9099617"/>
            <a:ext cx="6888014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/>
              <a:t>Jan-May 2024 calendar to come…here are first dates in January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Date/event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C14CCB1-48F2-18BB-BFA7-F0F3E24FDDA1}"/>
              </a:ext>
            </a:extLst>
          </p:cNvPr>
          <p:cNvSpPr txBox="1"/>
          <p:nvPr/>
        </p:nvSpPr>
        <p:spPr>
          <a:xfrm>
            <a:off x="3508405" y="3645907"/>
            <a:ext cx="26020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 – Happy Thanksgiving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AF5B05-A59D-0093-129A-59CA28114D62}"/>
              </a:ext>
            </a:extLst>
          </p:cNvPr>
          <p:cNvSpPr txBox="1"/>
          <p:nvPr/>
        </p:nvSpPr>
        <p:spPr>
          <a:xfrm>
            <a:off x="1567615" y="7845226"/>
            <a:ext cx="463716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school– December 18 – January 3 – Merry Christmas, Happy New Year, enjoy your break!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C49FA5-7879-1349-1534-DD9387858E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185" y="929527"/>
            <a:ext cx="2792077" cy="383226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7A36A99-82C8-AEE7-2BAB-B9267F09E2F1}"/>
              </a:ext>
            </a:extLst>
          </p:cNvPr>
          <p:cNvSpPr txBox="1"/>
          <p:nvPr/>
        </p:nvSpPr>
        <p:spPr>
          <a:xfrm>
            <a:off x="2433819" y="1869035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32EBDE3-0CCF-F063-179A-2D3B523B3BC4}"/>
              </a:ext>
            </a:extLst>
          </p:cNvPr>
          <p:cNvSpPr txBox="1"/>
          <p:nvPr/>
        </p:nvSpPr>
        <p:spPr>
          <a:xfrm>
            <a:off x="6313803" y="2686378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59BB67-3368-21E7-D54D-76FE0CD4417A}"/>
              </a:ext>
            </a:extLst>
          </p:cNvPr>
          <p:cNvSpPr txBox="1"/>
          <p:nvPr/>
        </p:nvSpPr>
        <p:spPr>
          <a:xfrm>
            <a:off x="2385594" y="2720880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860C6C0-C460-7265-8C8C-FB460CA28D4E}"/>
              </a:ext>
            </a:extLst>
          </p:cNvPr>
          <p:cNvSpPr txBox="1"/>
          <p:nvPr/>
        </p:nvSpPr>
        <p:spPr>
          <a:xfrm>
            <a:off x="2328760" y="6335293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22B547-EF19-ADBD-6BBC-ACD136D7C8B5}"/>
              </a:ext>
            </a:extLst>
          </p:cNvPr>
          <p:cNvSpPr txBox="1"/>
          <p:nvPr/>
        </p:nvSpPr>
        <p:spPr>
          <a:xfrm>
            <a:off x="6208744" y="7152636"/>
            <a:ext cx="10864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     text box</a:t>
            </a:r>
            <a:endParaRPr lang="en-US" sz="9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B089E4B-6635-7F07-CD53-500026824BCF}"/>
              </a:ext>
            </a:extLst>
          </p:cNvPr>
          <p:cNvSpPr txBox="1"/>
          <p:nvPr/>
        </p:nvSpPr>
        <p:spPr>
          <a:xfrm>
            <a:off x="2280535" y="7187138"/>
            <a:ext cx="105472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     Text box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3310563-C151-A1A5-5582-1A4AE6BE518F}"/>
              </a:ext>
            </a:extLst>
          </p:cNvPr>
          <p:cNvSpPr txBox="1"/>
          <p:nvPr/>
        </p:nvSpPr>
        <p:spPr>
          <a:xfrm>
            <a:off x="1567614" y="8625204"/>
            <a:ext cx="4637169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00" i="1" dirty="0"/>
              <a:t>No school– December 18 – January 3 – Merry Christmas, Happy New Year, enjoy your break!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D3722658-AA2F-D939-1E65-3AE1C0CD4D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40819" y="5256593"/>
            <a:ext cx="3676038" cy="45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90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1636</TotalTime>
  <Words>175</Words>
  <Application>Microsoft Office PowerPoint</Application>
  <PresentationFormat>Custom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13</cp:revision>
  <dcterms:created xsi:type="dcterms:W3CDTF">2022-08-20T18:24:31Z</dcterms:created>
  <dcterms:modified xsi:type="dcterms:W3CDTF">2023-05-29T23:27:38Z</dcterms:modified>
</cp:coreProperties>
</file>